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方正兰亭纤黑_GBK" panose="02000000000000000000" pitchFamily="2" charset="-122"/>
      <p:regular r:id="rId37"/>
    </p:embeddedFont>
    <p:embeddedFont>
      <p:font typeface="微软雅黑" panose="020B0503020204020204" pitchFamily="34" charset="-122"/>
      <p:regular r:id="rId38"/>
    </p:embeddedFont>
    <p:embeddedFont>
      <p:font typeface="方正正纤黑简体" panose="02000000000000000000" pitchFamily="2" charset="-122"/>
      <p:regular r:id="rId39"/>
    </p:embeddedFont>
    <p:embeddedFont>
      <p:font typeface="Calibri" panose="020F0502020204030204" pitchFamily="34" charset="0"/>
      <p:regular r:id="rId40"/>
      <p:bold r:id="rId41"/>
      <p:italic r:id="rId42"/>
      <p:boldItalic r:id="rId43"/>
    </p:embeddedFont>
    <p:embeddedFont>
      <p:font typeface="Calibri Light" panose="020F0302020204030204" charset="0"/>
      <p:regular r:id="rId44"/>
      <p:italic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4" d="100"/>
          <a:sy n="114" d="100"/>
        </p:scale>
        <p:origin x="72" y="29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072443-37EE-4B70-9FA4-A1C131C8A5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7F40CC-1803-4A92-8DFD-A86F165D03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grpSp>
        <p:nvGrpSpPr>
          <p:cNvPr id="7" name="组合 6"/>
          <p:cNvGrpSpPr/>
          <p:nvPr userDrawn="1"/>
        </p:nvGrpSpPr>
        <p:grpSpPr>
          <a:xfrm>
            <a:off x="-27548" y="-16278"/>
            <a:ext cx="9174613" cy="4361335"/>
            <a:chOff x="-27548" y="-16278"/>
            <a:chExt cx="9174613" cy="4361335"/>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7" name="图片 16"/>
            <p:cNvPicPr>
              <a:picLocks noChangeAspect="1"/>
            </p:cNvPicPr>
            <p:nvPr/>
          </p:nvPicPr>
          <p:blipFill rotWithShape="1">
            <a:blip r:embed="rId10"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1"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2"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21" name="图片 20"/>
            <p:cNvPicPr>
              <a:picLocks noChangeAspect="1"/>
            </p:cNvPicPr>
            <p:nvPr/>
          </p:nvPicPr>
          <p:blipFill rotWithShape="1">
            <a:blip r:embed="rId14"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3"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23" name="图片 22"/>
            <p:cNvPicPr>
              <a:picLocks noChangeAspect="1"/>
            </p:cNvPicPr>
            <p:nvPr/>
          </p:nvPicPr>
          <p:blipFill rotWithShape="1">
            <a:blip r:embed="rId15"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13"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16"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16"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7"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8"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9"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9"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7"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19"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0"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10"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1"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2"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23"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9" name="图片 38"/>
            <p:cNvPicPr>
              <a:picLocks noChangeAspect="1"/>
            </p:cNvPicPr>
            <p:nvPr/>
          </p:nvPicPr>
          <p:blipFill rotWithShape="1">
            <a:blip r:embed="rId24"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40" name="图片 39"/>
            <p:cNvPicPr>
              <a:picLocks noChangeAspect="1"/>
            </p:cNvPicPr>
            <p:nvPr/>
          </p:nvPicPr>
          <p:blipFill rotWithShape="1">
            <a:blip r:embed="rId25"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41" name="图片 40"/>
            <p:cNvPicPr>
              <a:picLocks noChangeAspect="1"/>
            </p:cNvPicPr>
            <p:nvPr/>
          </p:nvPicPr>
          <p:blipFill rotWithShape="1">
            <a:blip r:embed="rId26"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42" name="图片 41"/>
            <p:cNvPicPr>
              <a:picLocks noChangeAspect="1"/>
            </p:cNvPicPr>
            <p:nvPr/>
          </p:nvPicPr>
          <p:blipFill rotWithShape="1">
            <a:blip r:embed="rId26"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43" name="图片 42"/>
            <p:cNvPicPr>
              <a:picLocks noChangeAspect="1"/>
            </p:cNvPicPr>
            <p:nvPr/>
          </p:nvPicPr>
          <p:blipFill rotWithShape="1">
            <a:blip r:embed="rId26"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44" name="图片 43"/>
            <p:cNvPicPr>
              <a:picLocks noChangeAspect="1"/>
            </p:cNvPicPr>
            <p:nvPr/>
          </p:nvPicPr>
          <p:blipFill rotWithShape="1">
            <a:blip r:embed="rId2"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3"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5"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7" name="图片 46"/>
            <p:cNvPicPr>
              <a:picLocks noChangeAspect="1"/>
            </p:cNvPicPr>
            <p:nvPr/>
          </p:nvPicPr>
          <p:blipFill rotWithShape="1">
            <a:blip r:embed="rId6"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8" name="图片 47"/>
            <p:cNvPicPr>
              <a:picLocks noChangeAspect="1"/>
            </p:cNvPicPr>
            <p:nvPr/>
          </p:nvPicPr>
          <p:blipFill rotWithShape="1">
            <a:blip r:embed="rId7"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9" name="图片 48"/>
            <p:cNvPicPr>
              <a:picLocks noChangeAspect="1"/>
            </p:cNvPicPr>
            <p:nvPr/>
          </p:nvPicPr>
          <p:blipFill rotWithShape="1">
            <a:blip r:embed="rId8"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50" name="图片 49"/>
            <p:cNvPicPr>
              <a:picLocks noChangeAspect="1"/>
            </p:cNvPicPr>
            <p:nvPr/>
          </p:nvPicPr>
          <p:blipFill rotWithShape="1">
            <a:blip r:embed="rId12"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51" name="图片 50"/>
            <p:cNvPicPr>
              <a:picLocks noChangeAspect="1"/>
            </p:cNvPicPr>
            <p:nvPr/>
          </p:nvPicPr>
          <p:blipFill rotWithShape="1">
            <a:blip r:embed="rId13"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52" name="图片 51"/>
            <p:cNvPicPr>
              <a:picLocks noChangeAspect="1"/>
            </p:cNvPicPr>
            <p:nvPr/>
          </p:nvPicPr>
          <p:blipFill rotWithShape="1">
            <a:blip r:embed="rId13"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53" name="矩形 52"/>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54" name="矩形 53"/>
          <p:cNvSpPr/>
          <p:nvPr userDrawn="1"/>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TextBox 22"/>
          <p:cNvSpPr txBox="1">
            <a:spLocks noChangeArrowheads="1"/>
          </p:cNvSpPr>
          <p:nvPr userDrawn="1"/>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56" name="TextBox 22"/>
          <p:cNvSpPr txBox="1">
            <a:spLocks noChangeArrowheads="1"/>
          </p:cNvSpPr>
          <p:nvPr userDrawn="1"/>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7" name="TextBox 22"/>
          <p:cNvSpPr txBox="1">
            <a:spLocks noChangeArrowheads="1"/>
          </p:cNvSpPr>
          <p:nvPr userDrawn="1"/>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8" name="任意多边形 57"/>
          <p:cNvSpPr/>
          <p:nvPr userDrawn="1"/>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9" name="组合 58"/>
          <p:cNvGrpSpPr/>
          <p:nvPr userDrawn="1"/>
        </p:nvGrpSpPr>
        <p:grpSpPr>
          <a:xfrm>
            <a:off x="522492" y="4894338"/>
            <a:ext cx="298842" cy="56437"/>
            <a:chOff x="927522" y="4800600"/>
            <a:chExt cx="421637" cy="79627"/>
          </a:xfrm>
        </p:grpSpPr>
        <p:sp>
          <p:nvSpPr>
            <p:cNvPr id="60" name="矩形 59"/>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1" name="矩形 60"/>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2" name="矩形 61"/>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矩形 62"/>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4" name="TextBox 22"/>
          <p:cNvSpPr txBox="1">
            <a:spLocks noChangeArrowheads="1"/>
          </p:cNvSpPr>
          <p:nvPr userDrawn="1"/>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65" name="矩形 64"/>
          <p:cNvSpPr/>
          <p:nvPr userDrawn="1"/>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7.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image" Target="../media/image8.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9" Type="http://schemas.openxmlformats.org/officeDocument/2006/relationships/image" Target="../media/image41.emf"/><Relationship Id="rId8" Type="http://schemas.openxmlformats.org/officeDocument/2006/relationships/image" Target="../media/image40.emf"/><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jpeg"/><Relationship Id="rId3" Type="http://schemas.openxmlformats.org/officeDocument/2006/relationships/image" Target="../media/image35.jpeg"/><Relationship Id="rId29" Type="http://schemas.openxmlformats.org/officeDocument/2006/relationships/notesSlide" Target="../notesSlides/notesSlide12.xml"/><Relationship Id="rId28" Type="http://schemas.openxmlformats.org/officeDocument/2006/relationships/slideLayout" Target="../slideLayouts/slideLayout8.xml"/><Relationship Id="rId27" Type="http://schemas.openxmlformats.org/officeDocument/2006/relationships/image" Target="../media/image8.jpe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emf"/><Relationship Id="rId23" Type="http://schemas.openxmlformats.org/officeDocument/2006/relationships/image" Target="../media/image55.emf"/><Relationship Id="rId22" Type="http://schemas.openxmlformats.org/officeDocument/2006/relationships/image" Target="../media/image54.emf"/><Relationship Id="rId21" Type="http://schemas.openxmlformats.org/officeDocument/2006/relationships/image" Target="../media/image53.emf"/><Relationship Id="rId20" Type="http://schemas.openxmlformats.org/officeDocument/2006/relationships/image" Target="../media/image52.emf"/><Relationship Id="rId2" Type="http://schemas.openxmlformats.org/officeDocument/2006/relationships/image" Target="../media/image34.jpe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emf"/><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emf"/></Relationships>
</file>

<file path=ppt/slides/_rels/slide16.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3.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image" Target="../media/image9.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2.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9.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3.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8" Type="http://schemas.openxmlformats.org/officeDocument/2006/relationships/notesSlide" Target="../notesSlides/notesSlide22.xml"/><Relationship Id="rId27" Type="http://schemas.openxmlformats.org/officeDocument/2006/relationships/slideLayout" Target="../slideLayouts/slideLayout7.xml"/><Relationship Id="rId26" Type="http://schemas.openxmlformats.org/officeDocument/2006/relationships/image" Target="../media/image66.png"/><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4.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image" Target="../media/image15.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jpeg"/><Relationship Id="rId1"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47" name="矩形 46"/>
          <p:cNvSpPr/>
          <p:nvPr/>
        </p:nvSpPr>
        <p:spPr>
          <a:xfrm>
            <a:off x="-17346" y="3593545"/>
            <a:ext cx="9178692" cy="154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6" name="任意多边形 65"/>
          <p:cNvSpPr/>
          <p:nvPr/>
        </p:nvSpPr>
        <p:spPr>
          <a:xfrm>
            <a:off x="-9525" y="-9780"/>
            <a:ext cx="9176317" cy="3602568"/>
          </a:xfrm>
          <a:custGeom>
            <a:avLst/>
            <a:gdLst>
              <a:gd name="connsiteX0" fmla="*/ 3910259 w 9176317"/>
              <a:gd name="connsiteY0" fmla="*/ 1120107 h 3602568"/>
              <a:gd name="connsiteX1" fmla="*/ 4159108 w 9176317"/>
              <a:gd name="connsiteY1" fmla="*/ 1799621 h 3602568"/>
              <a:gd name="connsiteX2" fmla="*/ 3915615 w 9176317"/>
              <a:gd name="connsiteY2" fmla="*/ 2488783 h 3602568"/>
              <a:gd name="connsiteX3" fmla="*/ 3665575 w 9176317"/>
              <a:gd name="connsiteY3" fmla="*/ 1771115 h 3602568"/>
              <a:gd name="connsiteX4" fmla="*/ 3910259 w 9176317"/>
              <a:gd name="connsiteY4" fmla="*/ 1120107 h 3602568"/>
              <a:gd name="connsiteX5" fmla="*/ 6174437 w 9176317"/>
              <a:gd name="connsiteY5" fmla="*/ 811751 h 3602568"/>
              <a:gd name="connsiteX6" fmla="*/ 6060647 w 9176317"/>
              <a:gd name="connsiteY6" fmla="*/ 1934722 h 3602568"/>
              <a:gd name="connsiteX7" fmla="*/ 6348763 w 9176317"/>
              <a:gd name="connsiteY7" fmla="*/ 1986535 h 3602568"/>
              <a:gd name="connsiteX8" fmla="*/ 6638666 w 9176317"/>
              <a:gd name="connsiteY8" fmla="*/ 1781656 h 3602568"/>
              <a:gd name="connsiteX9" fmla="*/ 6900752 w 9176317"/>
              <a:gd name="connsiteY9" fmla="*/ 2107977 h 3602568"/>
              <a:gd name="connsiteX10" fmla="*/ 6638666 w 9176317"/>
              <a:gd name="connsiteY10" fmla="*/ 2488932 h 3602568"/>
              <a:gd name="connsiteX11" fmla="*/ 6356201 w 9176317"/>
              <a:gd name="connsiteY11" fmla="*/ 2125199 h 3602568"/>
              <a:gd name="connsiteX12" fmla="*/ 5995349 w 9176317"/>
              <a:gd name="connsiteY12" fmla="*/ 2235506 h 3602568"/>
              <a:gd name="connsiteX13" fmla="*/ 6649227 w 9176317"/>
              <a:gd name="connsiteY13" fmla="*/ 2825051 h 3602568"/>
              <a:gd name="connsiteX14" fmla="*/ 7274693 w 9176317"/>
              <a:gd name="connsiteY14" fmla="*/ 2098179 h 3602568"/>
              <a:gd name="connsiteX15" fmla="*/ 6663505 w 9176317"/>
              <a:gd name="connsiteY15" fmla="*/ 1417329 h 3602568"/>
              <a:gd name="connsiteX16" fmla="*/ 6481890 w 9176317"/>
              <a:gd name="connsiteY16" fmla="*/ 1473003 h 3602568"/>
              <a:gd name="connsiteX17" fmla="*/ 6516101 w 9176317"/>
              <a:gd name="connsiteY17" fmla="*/ 1166725 h 3602568"/>
              <a:gd name="connsiteX18" fmla="*/ 7191249 w 9176317"/>
              <a:gd name="connsiteY18" fmla="*/ 1166725 h 3602568"/>
              <a:gd name="connsiteX19" fmla="*/ 7191249 w 9176317"/>
              <a:gd name="connsiteY19" fmla="*/ 811751 h 3602568"/>
              <a:gd name="connsiteX20" fmla="*/ 5321986 w 9176317"/>
              <a:gd name="connsiteY20" fmla="*/ 811751 h 3602568"/>
              <a:gd name="connsiteX21" fmla="*/ 4745901 w 9176317"/>
              <a:gd name="connsiteY21" fmla="*/ 1323946 h 3602568"/>
              <a:gd name="connsiteX22" fmla="*/ 4745901 w 9176317"/>
              <a:gd name="connsiteY22" fmla="*/ 1697774 h 3602568"/>
              <a:gd name="connsiteX23" fmla="*/ 5259217 w 9176317"/>
              <a:gd name="connsiteY23" fmla="*/ 1427572 h 3602568"/>
              <a:gd name="connsiteX24" fmla="*/ 5259217 w 9176317"/>
              <a:gd name="connsiteY24" fmla="*/ 2787786 h 3602568"/>
              <a:gd name="connsiteX25" fmla="*/ 5642975 w 9176317"/>
              <a:gd name="connsiteY25" fmla="*/ 2787786 h 3602568"/>
              <a:gd name="connsiteX26" fmla="*/ 5642975 w 9176317"/>
              <a:gd name="connsiteY26" fmla="*/ 811751 h 3602568"/>
              <a:gd name="connsiteX27" fmla="*/ 2579301 w 9176317"/>
              <a:gd name="connsiteY27" fmla="*/ 774486 h 3602568"/>
              <a:gd name="connsiteX28" fmla="*/ 1929588 w 9176317"/>
              <a:gd name="connsiteY28" fmla="*/ 1294106 h 3602568"/>
              <a:gd name="connsiteX29" fmla="*/ 2273484 w 9176317"/>
              <a:gd name="connsiteY29" fmla="*/ 1436927 h 3602568"/>
              <a:gd name="connsiteX30" fmla="*/ 2547469 w 9176317"/>
              <a:gd name="connsiteY30" fmla="*/ 1129460 h 3602568"/>
              <a:gd name="connsiteX31" fmla="*/ 2788286 w 9176317"/>
              <a:gd name="connsiteY31" fmla="*/ 1380510 h 3602568"/>
              <a:gd name="connsiteX32" fmla="*/ 2471907 w 9176317"/>
              <a:gd name="connsiteY32" fmla="*/ 1850395 h 3602568"/>
              <a:gd name="connsiteX33" fmla="*/ 1901624 w 9176317"/>
              <a:gd name="connsiteY33" fmla="*/ 2551287 h 3602568"/>
              <a:gd name="connsiteX34" fmla="*/ 1901624 w 9176317"/>
              <a:gd name="connsiteY34" fmla="*/ 2787786 h 3602568"/>
              <a:gd name="connsiteX35" fmla="*/ 3153451 w 9176317"/>
              <a:gd name="connsiteY35" fmla="*/ 2787786 h 3602568"/>
              <a:gd name="connsiteX36" fmla="*/ 3153451 w 9176317"/>
              <a:gd name="connsiteY36" fmla="*/ 2442167 h 3602568"/>
              <a:gd name="connsiteX37" fmla="*/ 2360052 w 9176317"/>
              <a:gd name="connsiteY37" fmla="*/ 2442167 h 3602568"/>
              <a:gd name="connsiteX38" fmla="*/ 2740836 w 9176317"/>
              <a:gd name="connsiteY38" fmla="*/ 2092536 h 3602568"/>
              <a:gd name="connsiteX39" fmla="*/ 3171599 w 9176317"/>
              <a:gd name="connsiteY39" fmla="*/ 1360914 h 3602568"/>
              <a:gd name="connsiteX40" fmla="*/ 2579301 w 9176317"/>
              <a:gd name="connsiteY40" fmla="*/ 774486 h 3602568"/>
              <a:gd name="connsiteX41" fmla="*/ 3906988 w 9176317"/>
              <a:gd name="connsiteY41" fmla="*/ 765578 h 3602568"/>
              <a:gd name="connsiteX42" fmla="*/ 3291039 w 9176317"/>
              <a:gd name="connsiteY42" fmla="*/ 1799322 h 3602568"/>
              <a:gd name="connsiteX43" fmla="*/ 3917102 w 9176317"/>
              <a:gd name="connsiteY43" fmla="*/ 2825051 h 3602568"/>
              <a:gd name="connsiteX44" fmla="*/ 4542867 w 9176317"/>
              <a:gd name="connsiteY44" fmla="*/ 1828125 h 3602568"/>
              <a:gd name="connsiteX45" fmla="*/ 3906988 w 9176317"/>
              <a:gd name="connsiteY45" fmla="*/ 765578 h 3602568"/>
              <a:gd name="connsiteX46" fmla="*/ 0 w 9176317"/>
              <a:gd name="connsiteY46" fmla="*/ 0 h 3602568"/>
              <a:gd name="connsiteX47" fmla="*/ 9170871 w 9176317"/>
              <a:gd name="connsiteY47" fmla="*/ 0 h 3602568"/>
              <a:gd name="connsiteX48" fmla="*/ 9170871 w 9176317"/>
              <a:gd name="connsiteY48" fmla="*/ 140412 h 3602568"/>
              <a:gd name="connsiteX49" fmla="*/ 9176317 w 9176317"/>
              <a:gd name="connsiteY49" fmla="*/ 140412 h 3602568"/>
              <a:gd name="connsiteX50" fmla="*/ 9176317 w 9176317"/>
              <a:gd name="connsiteY50" fmla="*/ 3480490 h 3602568"/>
              <a:gd name="connsiteX51" fmla="*/ 9158971 w 9176317"/>
              <a:gd name="connsiteY51" fmla="*/ 3480490 h 3602568"/>
              <a:gd name="connsiteX52" fmla="*/ 9158971 w 9176317"/>
              <a:gd name="connsiteY52" fmla="*/ 3601108 h 3602568"/>
              <a:gd name="connsiteX53" fmla="*/ 9158971 w 9176317"/>
              <a:gd name="connsiteY53" fmla="*/ 3602568 h 3602568"/>
              <a:gd name="connsiteX54" fmla="*/ 0 w 9176317"/>
              <a:gd name="connsiteY54" fmla="*/ 3602568 h 3602568"/>
              <a:gd name="connsiteX55" fmla="*/ 0 w 9176317"/>
              <a:gd name="connsiteY55" fmla="*/ 3601108 h 3602568"/>
              <a:gd name="connsiteX56" fmla="*/ 0 w 9176317"/>
              <a:gd name="connsiteY56" fmla="*/ 3480490 h 3602568"/>
              <a:gd name="connsiteX57" fmla="*/ 0 w 9176317"/>
              <a:gd name="connsiteY57" fmla="*/ 192427 h 3602568"/>
              <a:gd name="connsiteX58" fmla="*/ 0 w 9176317"/>
              <a:gd name="connsiteY58" fmla="*/ 140412 h 360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176317" h="3602568">
                <a:moveTo>
                  <a:pt x="3910259" y="1120107"/>
                </a:moveTo>
                <a:cubicBezTo>
                  <a:pt x="4076158" y="1120107"/>
                  <a:pt x="4159108" y="1346612"/>
                  <a:pt x="4159108" y="1799621"/>
                </a:cubicBezTo>
                <a:cubicBezTo>
                  <a:pt x="4159108" y="2258865"/>
                  <a:pt x="4077943" y="2488585"/>
                  <a:pt x="3915615" y="2488783"/>
                </a:cubicBezTo>
                <a:cubicBezTo>
                  <a:pt x="3748922" y="2488585"/>
                  <a:pt x="3665575" y="2249363"/>
                  <a:pt x="3665575" y="1771115"/>
                </a:cubicBezTo>
                <a:cubicBezTo>
                  <a:pt x="3671228" y="1354035"/>
                  <a:pt x="3752790" y="1137032"/>
                  <a:pt x="3910259" y="1120107"/>
                </a:cubicBezTo>
                <a:close/>
                <a:moveTo>
                  <a:pt x="6174437" y="811751"/>
                </a:moveTo>
                <a:lnTo>
                  <a:pt x="6060647" y="1934722"/>
                </a:lnTo>
                <a:lnTo>
                  <a:pt x="6348763" y="1986535"/>
                </a:lnTo>
                <a:cubicBezTo>
                  <a:pt x="6411832" y="1843714"/>
                  <a:pt x="6508465" y="1775421"/>
                  <a:pt x="6638666" y="1781656"/>
                </a:cubicBezTo>
                <a:cubicBezTo>
                  <a:pt x="6807640" y="1792940"/>
                  <a:pt x="6895001" y="1901713"/>
                  <a:pt x="6900752" y="2107977"/>
                </a:cubicBezTo>
                <a:cubicBezTo>
                  <a:pt x="6894803" y="2356404"/>
                  <a:pt x="6807441" y="2483389"/>
                  <a:pt x="6638666" y="2488932"/>
                </a:cubicBezTo>
                <a:cubicBezTo>
                  <a:pt x="6488435" y="2488635"/>
                  <a:pt x="6394280" y="2367391"/>
                  <a:pt x="6356201" y="2125199"/>
                </a:cubicBezTo>
                <a:lnTo>
                  <a:pt x="5995349" y="2235506"/>
                </a:lnTo>
                <a:cubicBezTo>
                  <a:pt x="6060300" y="2628537"/>
                  <a:pt x="6278260" y="2825051"/>
                  <a:pt x="6649227" y="2825051"/>
                </a:cubicBezTo>
                <a:cubicBezTo>
                  <a:pt x="7059758" y="2811986"/>
                  <a:pt x="7268248" y="2569696"/>
                  <a:pt x="7274693" y="2098179"/>
                </a:cubicBezTo>
                <a:cubicBezTo>
                  <a:pt x="7255554" y="1663974"/>
                  <a:pt x="7051827" y="1437026"/>
                  <a:pt x="6663505" y="1417329"/>
                </a:cubicBezTo>
                <a:cubicBezTo>
                  <a:pt x="6563947" y="1417329"/>
                  <a:pt x="6503408" y="1435886"/>
                  <a:pt x="6481890" y="1473003"/>
                </a:cubicBezTo>
                <a:lnTo>
                  <a:pt x="6516101" y="1166725"/>
                </a:lnTo>
                <a:lnTo>
                  <a:pt x="7191249" y="1166725"/>
                </a:lnTo>
                <a:lnTo>
                  <a:pt x="7191249" y="811751"/>
                </a:lnTo>
                <a:close/>
                <a:moveTo>
                  <a:pt x="5321986" y="811751"/>
                </a:moveTo>
                <a:cubicBezTo>
                  <a:pt x="5232739" y="1027911"/>
                  <a:pt x="5040712" y="1198643"/>
                  <a:pt x="4745901" y="1323946"/>
                </a:cubicBezTo>
                <a:lnTo>
                  <a:pt x="4745901" y="1697774"/>
                </a:lnTo>
                <a:cubicBezTo>
                  <a:pt x="4966934" y="1640073"/>
                  <a:pt x="5138040" y="1550005"/>
                  <a:pt x="5259217" y="1427572"/>
                </a:cubicBezTo>
                <a:lnTo>
                  <a:pt x="5259217" y="2787786"/>
                </a:lnTo>
                <a:lnTo>
                  <a:pt x="5642975" y="2787786"/>
                </a:lnTo>
                <a:lnTo>
                  <a:pt x="5642975" y="811751"/>
                </a:lnTo>
                <a:close/>
                <a:moveTo>
                  <a:pt x="2579301" y="774486"/>
                </a:moveTo>
                <a:cubicBezTo>
                  <a:pt x="2261980" y="774486"/>
                  <a:pt x="2045410" y="947693"/>
                  <a:pt x="1929588" y="1294106"/>
                </a:cubicBezTo>
                <a:lnTo>
                  <a:pt x="2273484" y="1436927"/>
                </a:lnTo>
                <a:cubicBezTo>
                  <a:pt x="2344483" y="1237491"/>
                  <a:pt x="2435813" y="1135003"/>
                  <a:pt x="2547469" y="1129460"/>
                </a:cubicBezTo>
                <a:cubicBezTo>
                  <a:pt x="2708013" y="1129460"/>
                  <a:pt x="2788286" y="1213143"/>
                  <a:pt x="2788286" y="1380510"/>
                </a:cubicBezTo>
                <a:cubicBezTo>
                  <a:pt x="2794532" y="1513335"/>
                  <a:pt x="2689074" y="1669963"/>
                  <a:pt x="2471907" y="1850395"/>
                </a:cubicBezTo>
                <a:cubicBezTo>
                  <a:pt x="2224101" y="2053294"/>
                  <a:pt x="2034007" y="2286924"/>
                  <a:pt x="1901624" y="2551287"/>
                </a:cubicBezTo>
                <a:lnTo>
                  <a:pt x="1901624" y="2787786"/>
                </a:lnTo>
                <a:lnTo>
                  <a:pt x="3153451" y="2787786"/>
                </a:lnTo>
                <a:lnTo>
                  <a:pt x="3153451" y="2442167"/>
                </a:lnTo>
                <a:lnTo>
                  <a:pt x="2360052" y="2442167"/>
                </a:lnTo>
                <a:cubicBezTo>
                  <a:pt x="2453959" y="2331909"/>
                  <a:pt x="2580887" y="2215365"/>
                  <a:pt x="2740836" y="2092536"/>
                </a:cubicBezTo>
                <a:cubicBezTo>
                  <a:pt x="3040802" y="1856679"/>
                  <a:pt x="3184391" y="1612804"/>
                  <a:pt x="3171599" y="1360914"/>
                </a:cubicBezTo>
                <a:cubicBezTo>
                  <a:pt x="3146014" y="989856"/>
                  <a:pt x="2948582" y="794379"/>
                  <a:pt x="2579301" y="774486"/>
                </a:cubicBezTo>
                <a:close/>
                <a:moveTo>
                  <a:pt x="3906988" y="765578"/>
                </a:moveTo>
                <a:cubicBezTo>
                  <a:pt x="3509049" y="785076"/>
                  <a:pt x="3303732" y="1129658"/>
                  <a:pt x="3291039" y="1799322"/>
                </a:cubicBezTo>
                <a:cubicBezTo>
                  <a:pt x="3291039" y="2489278"/>
                  <a:pt x="3499727" y="2831188"/>
                  <a:pt x="3917102" y="2825051"/>
                </a:cubicBezTo>
                <a:cubicBezTo>
                  <a:pt x="4334277" y="2818519"/>
                  <a:pt x="4542867" y="2486210"/>
                  <a:pt x="4542867" y="1828125"/>
                </a:cubicBezTo>
                <a:cubicBezTo>
                  <a:pt x="4536222" y="1139258"/>
                  <a:pt x="4324262" y="785076"/>
                  <a:pt x="3906988" y="765578"/>
                </a:cubicBezTo>
                <a:close/>
                <a:moveTo>
                  <a:pt x="0" y="0"/>
                </a:moveTo>
                <a:lnTo>
                  <a:pt x="9170871" y="0"/>
                </a:lnTo>
                <a:lnTo>
                  <a:pt x="9170871" y="140412"/>
                </a:lnTo>
                <a:lnTo>
                  <a:pt x="9176317" y="140412"/>
                </a:lnTo>
                <a:lnTo>
                  <a:pt x="9176317" y="3480490"/>
                </a:lnTo>
                <a:lnTo>
                  <a:pt x="9158971" y="3480490"/>
                </a:lnTo>
                <a:lnTo>
                  <a:pt x="9158971" y="3601108"/>
                </a:lnTo>
                <a:lnTo>
                  <a:pt x="9158971" y="3602568"/>
                </a:lnTo>
                <a:lnTo>
                  <a:pt x="0" y="3602568"/>
                </a:lnTo>
                <a:lnTo>
                  <a:pt x="0" y="3601108"/>
                </a:lnTo>
                <a:lnTo>
                  <a:pt x="0" y="3480490"/>
                </a:lnTo>
                <a:lnTo>
                  <a:pt x="0" y="192427"/>
                </a:lnTo>
                <a:lnTo>
                  <a:pt x="0" y="140412"/>
                </a:lnTo>
                <a:close/>
              </a:path>
            </a:pathLst>
          </a:cu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0" name="文本框 119"/>
          <p:cNvSpPr txBox="1"/>
          <p:nvPr/>
        </p:nvSpPr>
        <p:spPr bwMode="auto">
          <a:xfrm>
            <a:off x="1890206" y="752669"/>
            <a:ext cx="5362912" cy="2059553"/>
          </a:xfrm>
          <a:custGeom>
            <a:avLst/>
            <a:gdLst/>
            <a:ahLst/>
            <a:cxnLst/>
            <a:rect l="l" t="t" r="r" b="b"/>
            <a:pathLst>
              <a:path w="3360073" h="1290390">
                <a:moveTo>
                  <a:pt x="1256109" y="222126"/>
                </a:moveTo>
                <a:cubicBezTo>
                  <a:pt x="1157635" y="232730"/>
                  <a:pt x="1106630" y="368691"/>
                  <a:pt x="1103095" y="630008"/>
                </a:cubicBezTo>
                <a:cubicBezTo>
                  <a:pt x="1103095" y="929649"/>
                  <a:pt x="1155216" y="1079531"/>
                  <a:pt x="1259458" y="1079655"/>
                </a:cubicBezTo>
                <a:cubicBezTo>
                  <a:pt x="1360971" y="1079531"/>
                  <a:pt x="1411728" y="935602"/>
                  <a:pt x="1411728" y="647868"/>
                </a:cubicBezTo>
                <a:cubicBezTo>
                  <a:pt x="1411728" y="364040"/>
                  <a:pt x="1359855" y="222126"/>
                  <a:pt x="1256109" y="222126"/>
                </a:cubicBezTo>
                <a:close/>
                <a:moveTo>
                  <a:pt x="2672023" y="28929"/>
                </a:moveTo>
                <a:lnTo>
                  <a:pt x="3307891" y="28929"/>
                </a:lnTo>
                <a:lnTo>
                  <a:pt x="3307891" y="251334"/>
                </a:lnTo>
                <a:lnTo>
                  <a:pt x="2885684" y="251334"/>
                </a:lnTo>
                <a:lnTo>
                  <a:pt x="2864290" y="443229"/>
                </a:lnTo>
                <a:cubicBezTo>
                  <a:pt x="2877746" y="419974"/>
                  <a:pt x="2915605" y="408347"/>
                  <a:pt x="2977864" y="408347"/>
                </a:cubicBezTo>
                <a:cubicBezTo>
                  <a:pt x="3220703" y="420688"/>
                  <a:pt x="3348105" y="562880"/>
                  <a:pt x="3360073" y="834926"/>
                </a:cubicBezTo>
                <a:cubicBezTo>
                  <a:pt x="3356043" y="1130350"/>
                  <a:pt x="3225663" y="1282154"/>
                  <a:pt x="2968935" y="1290340"/>
                </a:cubicBezTo>
                <a:cubicBezTo>
                  <a:pt x="2736949" y="1290340"/>
                  <a:pt x="2600647" y="1167216"/>
                  <a:pt x="2560030" y="920967"/>
                </a:cubicBezTo>
                <a:lnTo>
                  <a:pt x="2785690" y="851855"/>
                </a:lnTo>
                <a:cubicBezTo>
                  <a:pt x="2809503" y="1003598"/>
                  <a:pt x="2868383" y="1079562"/>
                  <a:pt x="2962331" y="1079748"/>
                </a:cubicBezTo>
                <a:cubicBezTo>
                  <a:pt x="3067875" y="1076275"/>
                  <a:pt x="3122507" y="996714"/>
                  <a:pt x="3126227" y="841065"/>
                </a:cubicBezTo>
                <a:cubicBezTo>
                  <a:pt x="3122631" y="711833"/>
                  <a:pt x="3067999" y="643682"/>
                  <a:pt x="2962331" y="636612"/>
                </a:cubicBezTo>
                <a:cubicBezTo>
                  <a:pt x="2880909" y="632706"/>
                  <a:pt x="2820479" y="675494"/>
                  <a:pt x="2781039" y="764977"/>
                </a:cubicBezTo>
                <a:lnTo>
                  <a:pt x="2600864" y="732514"/>
                </a:lnTo>
                <a:close/>
                <a:moveTo>
                  <a:pt x="2138939" y="28929"/>
                </a:moveTo>
                <a:lnTo>
                  <a:pt x="2339671" y="28929"/>
                </a:lnTo>
                <a:lnTo>
                  <a:pt x="2339671" y="1266992"/>
                </a:lnTo>
                <a:lnTo>
                  <a:pt x="2099686" y="1266992"/>
                </a:lnTo>
                <a:lnTo>
                  <a:pt x="2099686" y="414765"/>
                </a:lnTo>
                <a:cubicBezTo>
                  <a:pt x="2023907" y="491474"/>
                  <a:pt x="1916906" y="547905"/>
                  <a:pt x="1778682" y="584057"/>
                </a:cubicBezTo>
                <a:lnTo>
                  <a:pt x="1778682" y="349839"/>
                </a:lnTo>
                <a:cubicBezTo>
                  <a:pt x="1963043" y="271332"/>
                  <a:pt x="2083128" y="164362"/>
                  <a:pt x="2138939" y="28929"/>
                </a:cubicBezTo>
                <a:close/>
                <a:moveTo>
                  <a:pt x="423788" y="5581"/>
                </a:moveTo>
                <a:cubicBezTo>
                  <a:pt x="654720" y="18045"/>
                  <a:pt x="778185" y="140519"/>
                  <a:pt x="794184" y="373001"/>
                </a:cubicBezTo>
                <a:cubicBezTo>
                  <a:pt x="802184" y="530820"/>
                  <a:pt x="712390" y="683617"/>
                  <a:pt x="524805" y="831391"/>
                </a:cubicBezTo>
                <a:cubicBezTo>
                  <a:pt x="424780" y="908348"/>
                  <a:pt x="345405" y="981367"/>
                  <a:pt x="286680" y="1050448"/>
                </a:cubicBezTo>
                <a:lnTo>
                  <a:pt x="782836" y="1050448"/>
                </a:lnTo>
                <a:lnTo>
                  <a:pt x="782836" y="1266992"/>
                </a:lnTo>
                <a:lnTo>
                  <a:pt x="0" y="1266992"/>
                </a:lnTo>
                <a:lnTo>
                  <a:pt x="0" y="1118816"/>
                </a:lnTo>
                <a:cubicBezTo>
                  <a:pt x="82786" y="953182"/>
                  <a:pt x="201662" y="806804"/>
                  <a:pt x="356629" y="679680"/>
                </a:cubicBezTo>
                <a:cubicBezTo>
                  <a:pt x="492435" y="566632"/>
                  <a:pt x="558384" y="468499"/>
                  <a:pt x="554478" y="385279"/>
                </a:cubicBezTo>
                <a:cubicBezTo>
                  <a:pt x="554478" y="280417"/>
                  <a:pt x="504279" y="227986"/>
                  <a:pt x="403882" y="227986"/>
                </a:cubicBezTo>
                <a:cubicBezTo>
                  <a:pt x="334057" y="231459"/>
                  <a:pt x="276944" y="295672"/>
                  <a:pt x="232544" y="420626"/>
                </a:cubicBezTo>
                <a:lnTo>
                  <a:pt x="17487" y="331143"/>
                </a:lnTo>
                <a:cubicBezTo>
                  <a:pt x="89917" y="114102"/>
                  <a:pt x="225350" y="5581"/>
                  <a:pt x="423788" y="5581"/>
                </a:cubicBezTo>
                <a:close/>
                <a:moveTo>
                  <a:pt x="1254063" y="0"/>
                </a:moveTo>
                <a:cubicBezTo>
                  <a:pt x="1515008" y="12216"/>
                  <a:pt x="1647558" y="234125"/>
                  <a:pt x="1651713" y="665727"/>
                </a:cubicBezTo>
                <a:cubicBezTo>
                  <a:pt x="1651713" y="1078043"/>
                  <a:pt x="1521271" y="1286247"/>
                  <a:pt x="1260388" y="1290340"/>
                </a:cubicBezTo>
                <a:cubicBezTo>
                  <a:pt x="999381" y="1294185"/>
                  <a:pt x="868877" y="1079965"/>
                  <a:pt x="868877" y="647681"/>
                </a:cubicBezTo>
                <a:cubicBezTo>
                  <a:pt x="876815" y="228110"/>
                  <a:pt x="1005210" y="12216"/>
                  <a:pt x="1254063" y="0"/>
                </a:cubicBezTo>
                <a:close/>
              </a:path>
            </a:pathLst>
          </a:custGeom>
          <a:noFill/>
          <a:ln w="12700">
            <a:solidFill>
              <a:schemeClr val="bg1">
                <a:alpha val="9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defTabSz="685800"/>
            <a:endParaRPr lang="zh-CN" altLang="en-US" sz="12000" b="1" dirty="0">
              <a:ln>
                <a:solidFill>
                  <a:prstClr val="white"/>
                </a:solidFill>
              </a:ln>
              <a:solidFill>
                <a:prstClr val="white"/>
              </a:solidFill>
              <a:latin typeface="方正粗谭黑简体" panose="02000000000000000000" pitchFamily="2" charset="-122"/>
              <a:ea typeface="方正粗谭黑简体" panose="02000000000000000000" pitchFamily="2" charset="-122"/>
              <a:cs typeface="经典综艺体简" panose="02010609000101010101" pitchFamily="49" charset="-122"/>
            </a:endParaRPr>
          </a:p>
        </p:txBody>
      </p:sp>
      <p:sp>
        <p:nvSpPr>
          <p:cNvPr id="62" name="TextBox 164"/>
          <p:cNvSpPr txBox="1">
            <a:spLocks noChangeArrowheads="1"/>
          </p:cNvSpPr>
          <p:nvPr/>
        </p:nvSpPr>
        <p:spPr bwMode="auto">
          <a:xfrm>
            <a:off x="194469" y="3651745"/>
            <a:ext cx="4635661" cy="707886"/>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defTabSz="685800"/>
            <a:r>
              <a:rPr lang="en-US" altLang="zh-CN" sz="4000" spc="300" dirty="0">
                <a:solidFill>
                  <a:srgbClr val="2C92F4"/>
                </a:solidFill>
                <a:latin typeface="方正兰亭纤黑_GBK" panose="02000000000000000000" pitchFamily="2" charset="-122"/>
                <a:ea typeface="方正兰亭纤黑_GBK" panose="02000000000000000000" pitchFamily="2" charset="-122"/>
              </a:rPr>
              <a:t>POWER</a:t>
            </a:r>
            <a:r>
              <a:rPr lang="en-US" altLang="zh-CN"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rPr>
              <a:t>POINT</a:t>
            </a:r>
            <a:endParaRPr lang="zh-CN" altLang="en-US"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5" name="矩形 64"/>
          <p:cNvSpPr/>
          <p:nvPr/>
        </p:nvSpPr>
        <p:spPr>
          <a:xfrm>
            <a:off x="-17346" y="3574888"/>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nodeType="with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nodeType="withEffect">
                                  <p:stCondLst>
                                    <p:cond delay="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nodeType="withEffect">
                                  <p:stCondLst>
                                    <p:cond delay="15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nodeType="withEffect">
                                  <p:stCondLst>
                                    <p:cond delay="15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childTnLst>
                                </p:cTn>
                              </p:par>
                              <p:par>
                                <p:cTn id="38" presetID="10" presetClass="entr" presetSubtype="0" fill="hold" nodeType="withEffect">
                                  <p:stCondLst>
                                    <p:cond delay="2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750"/>
                                        <p:tgtEl>
                                          <p:spTgt spid="13"/>
                                        </p:tgtEl>
                                      </p:cBhvr>
                                    </p:animEffect>
                                  </p:childTnLst>
                                </p:cTn>
                              </p:par>
                              <p:par>
                                <p:cTn id="41" presetID="10" presetClass="entr" presetSubtype="0" fill="hold" nodeType="withEffect">
                                  <p:stCondLst>
                                    <p:cond delay="2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750"/>
                                        <p:tgtEl>
                                          <p:spTgt spid="15"/>
                                        </p:tgtEl>
                                      </p:cBhvr>
                                    </p:animEffect>
                                  </p:childTnLst>
                                </p:cTn>
                              </p:par>
                              <p:par>
                                <p:cTn id="47" presetID="10" presetClass="entr" presetSubtype="0" fill="hold" nodeType="withEffect">
                                  <p:stCondLst>
                                    <p:cond delay="1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75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750"/>
                                        <p:tgtEl>
                                          <p:spTgt spid="18"/>
                                        </p:tgtEl>
                                      </p:cBhvr>
                                    </p:animEffect>
                                  </p:childTnLst>
                                </p:cTn>
                              </p:par>
                              <p:par>
                                <p:cTn id="56" presetID="10" presetClass="entr" presetSubtype="0" fill="hold" nodeType="withEffect">
                                  <p:stCondLst>
                                    <p:cond delay="15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childTnLst>
                                </p:cTn>
                              </p:par>
                              <p:par>
                                <p:cTn id="59" presetID="10" presetClass="entr" presetSubtype="0" fill="hold" nodeType="withEffect">
                                  <p:stCondLst>
                                    <p:cond delay="20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75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750"/>
                                        <p:tgtEl>
                                          <p:spTgt spid="21"/>
                                        </p:tgtEl>
                                      </p:cBhvr>
                                    </p:animEffect>
                                  </p:childTnLst>
                                </p:cTn>
                              </p:par>
                              <p:par>
                                <p:cTn id="65" presetID="10" presetClass="entr" presetSubtype="0" fill="hold" nodeType="withEffect">
                                  <p:stCondLst>
                                    <p:cond delay="15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750"/>
                                        <p:tgtEl>
                                          <p:spTgt spid="22"/>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750"/>
                                        <p:tgtEl>
                                          <p:spTgt spid="23"/>
                                        </p:tgtEl>
                                      </p:cBhvr>
                                    </p:animEffect>
                                  </p:childTnLst>
                                </p:cTn>
                              </p:par>
                              <p:par>
                                <p:cTn id="71" presetID="10" presetClass="entr" presetSubtype="0" fill="hold" nodeType="withEffect">
                                  <p:stCondLst>
                                    <p:cond delay="15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75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750"/>
                                        <p:tgtEl>
                                          <p:spTgt spid="25"/>
                                        </p:tgtEl>
                                      </p:cBhvr>
                                    </p:animEffect>
                                  </p:childTnLst>
                                </p:cTn>
                              </p:par>
                              <p:par>
                                <p:cTn id="77" presetID="10" presetClass="entr" presetSubtype="0" fill="hold" nodeType="withEffect">
                                  <p:stCondLst>
                                    <p:cond delay="15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750"/>
                                        <p:tgtEl>
                                          <p:spTgt spid="26"/>
                                        </p:tgtEl>
                                      </p:cBhvr>
                                    </p:animEffect>
                                  </p:childTnLst>
                                </p:cTn>
                              </p:par>
                              <p:par>
                                <p:cTn id="80" presetID="10" presetClass="entr" presetSubtype="0" fill="hold" nodeType="withEffect">
                                  <p:stCondLst>
                                    <p:cond delay="10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750"/>
                                        <p:tgtEl>
                                          <p:spTgt spid="27"/>
                                        </p:tgtEl>
                                      </p:cBhvr>
                                    </p:animEffect>
                                  </p:childTnLst>
                                </p:cTn>
                              </p:par>
                              <p:par>
                                <p:cTn id="83" presetID="10" presetClass="entr" presetSubtype="0" fill="hold" nodeType="withEffect">
                                  <p:stCondLst>
                                    <p:cond delay="20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750"/>
                                        <p:tgtEl>
                                          <p:spTgt spid="28"/>
                                        </p:tgtEl>
                                      </p:cBhvr>
                                    </p:animEffect>
                                  </p:childTnLst>
                                </p:cTn>
                              </p:par>
                              <p:par>
                                <p:cTn id="86" presetID="10" presetClass="entr" presetSubtype="0" fill="hold" nodeType="withEffect">
                                  <p:stCondLst>
                                    <p:cond delay="10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750"/>
                                        <p:tgtEl>
                                          <p:spTgt spid="29"/>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750"/>
                                        <p:tgtEl>
                                          <p:spTgt spid="30"/>
                                        </p:tgtEl>
                                      </p:cBhvr>
                                    </p:animEffect>
                                  </p:childTnLst>
                                </p:cTn>
                              </p:par>
                              <p:par>
                                <p:cTn id="92" presetID="10" presetClass="entr" presetSubtype="0" fill="hold" nodeType="withEffect">
                                  <p:stCondLst>
                                    <p:cond delay="15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750"/>
                                        <p:tgtEl>
                                          <p:spTgt spid="31"/>
                                        </p:tgtEl>
                                      </p:cBhvr>
                                    </p:animEffect>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750"/>
                                        <p:tgtEl>
                                          <p:spTgt spid="32"/>
                                        </p:tgtEl>
                                      </p:cBhvr>
                                    </p:animEffect>
                                  </p:childTnLst>
                                </p:cTn>
                              </p:par>
                              <p:par>
                                <p:cTn id="98" presetID="10" presetClass="entr" presetSubtype="0" fill="hold" nodeType="withEffect">
                                  <p:stCondLst>
                                    <p:cond delay="10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750"/>
                                        <p:tgtEl>
                                          <p:spTgt spid="33"/>
                                        </p:tgtEl>
                                      </p:cBhvr>
                                    </p:animEffect>
                                  </p:childTnLst>
                                </p:cTn>
                              </p:par>
                              <p:par>
                                <p:cTn id="101" presetID="10"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750"/>
                                        <p:tgtEl>
                                          <p:spTgt spid="34"/>
                                        </p:tgtEl>
                                      </p:cBhvr>
                                    </p:animEffect>
                                  </p:childTnLst>
                                </p:cTn>
                              </p:par>
                              <p:par>
                                <p:cTn id="104" presetID="10" presetClass="entr" presetSubtype="0" fill="hold" nodeType="withEffect">
                                  <p:stCondLst>
                                    <p:cond delay="15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750"/>
                                        <p:tgtEl>
                                          <p:spTgt spid="35"/>
                                        </p:tgtEl>
                                      </p:cBhvr>
                                    </p:animEffect>
                                  </p:childTnLst>
                                </p:cTn>
                              </p:par>
                              <p:par>
                                <p:cTn id="107" presetID="10" presetClass="entr" presetSubtype="0" fill="hold"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fade">
                                      <p:cBhvr>
                                        <p:cTn id="109" dur="750"/>
                                        <p:tgtEl>
                                          <p:spTgt spid="36"/>
                                        </p:tgtEl>
                                      </p:cBhvr>
                                    </p:animEffect>
                                  </p:childTnLst>
                                </p:cTn>
                              </p:par>
                              <p:par>
                                <p:cTn id="110" presetID="10" presetClass="entr" presetSubtype="0" fill="hold" nodeType="withEffect">
                                  <p:stCondLst>
                                    <p:cond delay="20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750"/>
                                        <p:tgtEl>
                                          <p:spTgt spid="37"/>
                                        </p:tgtEl>
                                      </p:cBhvr>
                                    </p:animEffect>
                                  </p:childTnLst>
                                </p:cTn>
                              </p:par>
                              <p:par>
                                <p:cTn id="113" presetID="10" presetClass="entr" presetSubtype="0" fill="hold" nodeType="withEffect">
                                  <p:stCondLst>
                                    <p:cond delay="10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750"/>
                                        <p:tgtEl>
                                          <p:spTgt spid="38"/>
                                        </p:tgtEl>
                                      </p:cBhvr>
                                    </p:animEffect>
                                  </p:childTnLst>
                                </p:cTn>
                              </p:par>
                              <p:par>
                                <p:cTn id="116" presetID="10" presetClass="entr" presetSubtype="0" fill="hold" nodeType="withEffect">
                                  <p:stCondLst>
                                    <p:cond delay="15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750"/>
                                        <p:tgtEl>
                                          <p:spTgt spid="39"/>
                                        </p:tgtEl>
                                      </p:cBhvr>
                                    </p:animEffect>
                                  </p:childTnLst>
                                </p:cTn>
                              </p:par>
                              <p:par>
                                <p:cTn id="119" presetID="10" presetClass="entr" presetSubtype="0" fill="hold"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750"/>
                                        <p:tgtEl>
                                          <p:spTgt spid="40"/>
                                        </p:tgtEl>
                                      </p:cBhvr>
                                    </p:animEffect>
                                  </p:childTnLst>
                                </p:cTn>
                              </p:par>
                              <p:par>
                                <p:cTn id="122" presetID="10" presetClass="entr" presetSubtype="0" fill="hold" nodeType="withEffect">
                                  <p:stCondLst>
                                    <p:cond delay="150"/>
                                  </p:stCondLst>
                                  <p:childTnLst>
                                    <p:set>
                                      <p:cBhvr>
                                        <p:cTn id="123" dur="1" fill="hold">
                                          <p:stCondLst>
                                            <p:cond delay="0"/>
                                          </p:stCondLst>
                                        </p:cTn>
                                        <p:tgtEl>
                                          <p:spTgt spid="41"/>
                                        </p:tgtEl>
                                        <p:attrNameLst>
                                          <p:attrName>style.visibility</p:attrName>
                                        </p:attrNameLst>
                                      </p:cBhvr>
                                      <p:to>
                                        <p:strVal val="visible"/>
                                      </p:to>
                                    </p:set>
                                    <p:animEffect transition="in" filter="fade">
                                      <p:cBhvr>
                                        <p:cTn id="124" dur="750"/>
                                        <p:tgtEl>
                                          <p:spTgt spid="41"/>
                                        </p:tgtEl>
                                      </p:cBhvr>
                                    </p:animEffect>
                                  </p:childTnLst>
                                </p:cTn>
                              </p:par>
                              <p:par>
                                <p:cTn id="125" presetID="10" presetClass="entr" presetSubtype="0" fill="hold"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750"/>
                                        <p:tgtEl>
                                          <p:spTgt spid="42"/>
                                        </p:tgtEl>
                                      </p:cBhvr>
                                    </p:animEffect>
                                  </p:childTnLst>
                                </p:cTn>
                              </p:par>
                              <p:par>
                                <p:cTn id="128" presetID="10" presetClass="entr" presetSubtype="0" fill="hold" nodeType="withEffect">
                                  <p:stCondLst>
                                    <p:cond delay="150"/>
                                  </p:stCondLst>
                                  <p:childTnLst>
                                    <p:set>
                                      <p:cBhvr>
                                        <p:cTn id="129" dur="1" fill="hold">
                                          <p:stCondLst>
                                            <p:cond delay="0"/>
                                          </p:stCondLst>
                                        </p:cTn>
                                        <p:tgtEl>
                                          <p:spTgt spid="43"/>
                                        </p:tgtEl>
                                        <p:attrNameLst>
                                          <p:attrName>style.visibility</p:attrName>
                                        </p:attrNameLst>
                                      </p:cBhvr>
                                      <p:to>
                                        <p:strVal val="visible"/>
                                      </p:to>
                                    </p:set>
                                    <p:animEffect transition="in" filter="fade">
                                      <p:cBhvr>
                                        <p:cTn id="130" dur="750"/>
                                        <p:tgtEl>
                                          <p:spTgt spid="43"/>
                                        </p:tgtEl>
                                      </p:cBhvr>
                                    </p:animEffect>
                                  </p:childTnLst>
                                </p:cTn>
                              </p:par>
                              <p:par>
                                <p:cTn id="131" presetID="10" presetClass="entr" presetSubtype="0"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750"/>
                                        <p:tgtEl>
                                          <p:spTgt spid="44"/>
                                        </p:tgtEl>
                                      </p:cBhvr>
                                    </p:animEffect>
                                  </p:childTnLst>
                                </p:cTn>
                              </p:par>
                              <p:par>
                                <p:cTn id="134" presetID="10" presetClass="entr" presetSubtype="0" fill="hold" nodeType="withEffect">
                                  <p:stCondLst>
                                    <p:cond delay="10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750"/>
                                        <p:tgtEl>
                                          <p:spTgt spid="45"/>
                                        </p:tgtEl>
                                      </p:cBhvr>
                                    </p:animEffect>
                                  </p:childTnLst>
                                </p:cTn>
                              </p:par>
                              <p:par>
                                <p:cTn id="137" presetID="10" presetClass="entr" presetSubtype="0" fill="hold" nodeType="withEffect">
                                  <p:stCondLst>
                                    <p:cond delay="20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750"/>
                                        <p:tgtEl>
                                          <p:spTgt spid="46"/>
                                        </p:tgtEl>
                                      </p:cBhvr>
                                    </p:animEffect>
                                  </p:childTnLst>
                                </p:cTn>
                              </p:par>
                              <p:par>
                                <p:cTn id="140" presetID="10" presetClass="entr" presetSubtype="0" fill="hold" grpId="0" nodeType="withEffect">
                                  <p:stCondLst>
                                    <p:cond delay="300"/>
                                  </p:stCondLst>
                                  <p:childTnLst>
                                    <p:set>
                                      <p:cBhvr>
                                        <p:cTn id="141" dur="1" fill="hold">
                                          <p:stCondLst>
                                            <p:cond delay="0"/>
                                          </p:stCondLst>
                                        </p:cTn>
                                        <p:tgtEl>
                                          <p:spTgt spid="66"/>
                                        </p:tgtEl>
                                        <p:attrNameLst>
                                          <p:attrName>style.visibility</p:attrName>
                                        </p:attrNameLst>
                                      </p:cBhvr>
                                      <p:to>
                                        <p:strVal val="visible"/>
                                      </p:to>
                                    </p:set>
                                    <p:animEffect transition="in" filter="fade">
                                      <p:cBhvr>
                                        <p:cTn id="142" dur="2200"/>
                                        <p:tgtEl>
                                          <p:spTgt spid="66"/>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120"/>
                                        </p:tgtEl>
                                        <p:attrNameLst>
                                          <p:attrName>style.visibility</p:attrName>
                                        </p:attrNameLst>
                                      </p:cBhvr>
                                      <p:to>
                                        <p:strVal val="visible"/>
                                      </p:to>
                                    </p:set>
                                    <p:animEffect transition="in" filter="fade">
                                      <p:cBhvr>
                                        <p:cTn id="145" dur="2250"/>
                                        <p:tgtEl>
                                          <p:spTgt spid="120"/>
                                        </p:tgtEl>
                                      </p:cBhvr>
                                    </p:animEffect>
                                  </p:childTnLst>
                                </p:cTn>
                              </p:par>
                              <p:par>
                                <p:cTn id="146" presetID="10" presetClass="entr" presetSubtype="0" fill="hold" grpId="0" nodeType="withEffect">
                                  <p:stCondLst>
                                    <p:cond delay="3000"/>
                                  </p:stCondLst>
                                  <p:childTnLst>
                                    <p:set>
                                      <p:cBhvr>
                                        <p:cTn id="147" dur="1" fill="hold">
                                          <p:stCondLst>
                                            <p:cond delay="0"/>
                                          </p:stCondLst>
                                        </p:cTn>
                                        <p:tgtEl>
                                          <p:spTgt spid="62"/>
                                        </p:tgtEl>
                                        <p:attrNameLst>
                                          <p:attrName>style.visibility</p:attrName>
                                        </p:attrNameLst>
                                      </p:cBhvr>
                                      <p:to>
                                        <p:strVal val="visible"/>
                                      </p:to>
                                    </p:set>
                                    <p:animEffect transition="in" filter="fade">
                                      <p:cBhvr>
                                        <p:cTn id="148" dur="500"/>
                                        <p:tgtEl>
                                          <p:spTgt spid="62"/>
                                        </p:tgtEl>
                                      </p:cBhvr>
                                    </p:animEffect>
                                  </p:childTnLst>
                                </p:cTn>
                              </p:par>
                              <p:par>
                                <p:cTn id="149" presetID="2" presetClass="entr" presetSubtype="2" fill="hold" grpId="0" nodeType="withEffect">
                                  <p:stCondLst>
                                    <p:cond delay="3750"/>
                                  </p:stCondLst>
                                  <p:childTnLst>
                                    <p:set>
                                      <p:cBhvr>
                                        <p:cTn id="150" dur="1" fill="hold">
                                          <p:stCondLst>
                                            <p:cond delay="0"/>
                                          </p:stCondLst>
                                        </p:cTn>
                                        <p:tgtEl>
                                          <p:spTgt spid="54"/>
                                        </p:tgtEl>
                                        <p:attrNameLst>
                                          <p:attrName>style.visibility</p:attrName>
                                        </p:attrNameLst>
                                      </p:cBhvr>
                                      <p:to>
                                        <p:strVal val="visible"/>
                                      </p:to>
                                    </p:set>
                                    <p:anim calcmode="lin" valueType="num">
                                      <p:cBhvr additive="base">
                                        <p:cTn id="151" dur="500" fill="hold"/>
                                        <p:tgtEl>
                                          <p:spTgt spid="54"/>
                                        </p:tgtEl>
                                        <p:attrNameLst>
                                          <p:attrName>ppt_x</p:attrName>
                                        </p:attrNameLst>
                                      </p:cBhvr>
                                      <p:tavLst>
                                        <p:tav tm="0">
                                          <p:val>
                                            <p:strVal val="1+#ppt_w/2"/>
                                          </p:val>
                                        </p:tav>
                                        <p:tav tm="100000">
                                          <p:val>
                                            <p:strVal val="#ppt_x"/>
                                          </p:val>
                                        </p:tav>
                                      </p:tavLst>
                                    </p:anim>
                                    <p:anim calcmode="lin" valueType="num">
                                      <p:cBhvr additive="base">
                                        <p:cTn id="152" dur="500" fill="hold"/>
                                        <p:tgtEl>
                                          <p:spTgt spid="54"/>
                                        </p:tgtEl>
                                        <p:attrNameLst>
                                          <p:attrName>ppt_y</p:attrName>
                                        </p:attrNameLst>
                                      </p:cBhvr>
                                      <p:tavLst>
                                        <p:tav tm="0">
                                          <p:val>
                                            <p:strVal val="#ppt_y"/>
                                          </p:val>
                                        </p:tav>
                                        <p:tav tm="100000">
                                          <p:val>
                                            <p:strVal val="#ppt_y"/>
                                          </p:val>
                                        </p:tav>
                                      </p:tavLst>
                                    </p:anim>
                                  </p:childTnLst>
                                </p:cTn>
                              </p:par>
                              <p:par>
                                <p:cTn id="153" presetID="12" presetClass="entr" presetSubtype="2" fill="hold" grpId="0" nodeType="withEffect">
                                  <p:stCondLst>
                                    <p:cond delay="3750"/>
                                  </p:stCondLst>
                                  <p:childTnLst>
                                    <p:set>
                                      <p:cBhvr>
                                        <p:cTn id="154" dur="1" fill="hold">
                                          <p:stCondLst>
                                            <p:cond delay="0"/>
                                          </p:stCondLst>
                                        </p:cTn>
                                        <p:tgtEl>
                                          <p:spTgt spid="63"/>
                                        </p:tgtEl>
                                        <p:attrNameLst>
                                          <p:attrName>style.visibility</p:attrName>
                                        </p:attrNameLst>
                                      </p:cBhvr>
                                      <p:to>
                                        <p:strVal val="visible"/>
                                      </p:to>
                                    </p:set>
                                    <p:anim calcmode="lin" valueType="num">
                                      <p:cBhvr additive="base">
                                        <p:cTn id="155" dur="500"/>
                                        <p:tgtEl>
                                          <p:spTgt spid="63"/>
                                        </p:tgtEl>
                                        <p:attrNameLst>
                                          <p:attrName>ppt_x</p:attrName>
                                        </p:attrNameLst>
                                      </p:cBhvr>
                                      <p:tavLst>
                                        <p:tav tm="0">
                                          <p:val>
                                            <p:strVal val="#ppt_x+#ppt_w*1.125000"/>
                                          </p:val>
                                        </p:tav>
                                        <p:tav tm="100000">
                                          <p:val>
                                            <p:strVal val="#ppt_x"/>
                                          </p:val>
                                        </p:tav>
                                      </p:tavLst>
                                    </p:anim>
                                    <p:animEffect transition="in" filter="wipe(left)">
                                      <p:cBhvr>
                                        <p:cTn id="156" dur="500"/>
                                        <p:tgtEl>
                                          <p:spTgt spid="63"/>
                                        </p:tgtEl>
                                      </p:cBhvr>
                                    </p:animEffect>
                                  </p:childTnLst>
                                </p:cTn>
                              </p:par>
                              <p:par>
                                <p:cTn id="157" presetID="12" presetClass="entr" presetSubtype="2" fill="hold" grpId="0" nodeType="withEffect">
                                  <p:stCondLst>
                                    <p:cond delay="4000"/>
                                  </p:stCondLst>
                                  <p:childTnLst>
                                    <p:set>
                                      <p:cBhvr>
                                        <p:cTn id="158" dur="1" fill="hold">
                                          <p:stCondLst>
                                            <p:cond delay="0"/>
                                          </p:stCondLst>
                                        </p:cTn>
                                        <p:tgtEl>
                                          <p:spTgt spid="49"/>
                                        </p:tgtEl>
                                        <p:attrNameLst>
                                          <p:attrName>style.visibility</p:attrName>
                                        </p:attrNameLst>
                                      </p:cBhvr>
                                      <p:to>
                                        <p:strVal val="visible"/>
                                      </p:to>
                                    </p:set>
                                    <p:anim calcmode="lin" valueType="num">
                                      <p:cBhvr additive="base">
                                        <p:cTn id="159" dur="500"/>
                                        <p:tgtEl>
                                          <p:spTgt spid="49"/>
                                        </p:tgtEl>
                                        <p:attrNameLst>
                                          <p:attrName>ppt_x</p:attrName>
                                        </p:attrNameLst>
                                      </p:cBhvr>
                                      <p:tavLst>
                                        <p:tav tm="0">
                                          <p:val>
                                            <p:strVal val="#ppt_x+#ppt_w*1.125000"/>
                                          </p:val>
                                        </p:tav>
                                        <p:tav tm="100000">
                                          <p:val>
                                            <p:strVal val="#ppt_x"/>
                                          </p:val>
                                        </p:tav>
                                      </p:tavLst>
                                    </p:anim>
                                    <p:animEffect transition="in" filter="wipe(left)">
                                      <p:cBhvr>
                                        <p:cTn id="160" dur="500"/>
                                        <p:tgtEl>
                                          <p:spTgt spid="49"/>
                                        </p:tgtEl>
                                      </p:cBhvr>
                                    </p:animEffect>
                                  </p:childTnLst>
                                </p:cTn>
                              </p:par>
                              <p:par>
                                <p:cTn id="161" presetID="12" presetClass="entr" presetSubtype="2" fill="hold" grpId="0" nodeType="withEffect">
                                  <p:stCondLst>
                                    <p:cond delay="4250"/>
                                  </p:stCondLst>
                                  <p:childTnLst>
                                    <p:set>
                                      <p:cBhvr>
                                        <p:cTn id="162" dur="1" fill="hold">
                                          <p:stCondLst>
                                            <p:cond delay="0"/>
                                          </p:stCondLst>
                                        </p:cTn>
                                        <p:tgtEl>
                                          <p:spTgt spid="50"/>
                                        </p:tgtEl>
                                        <p:attrNameLst>
                                          <p:attrName>style.visibility</p:attrName>
                                        </p:attrNameLst>
                                      </p:cBhvr>
                                      <p:to>
                                        <p:strVal val="visible"/>
                                      </p:to>
                                    </p:set>
                                    <p:anim calcmode="lin" valueType="num">
                                      <p:cBhvr additive="base">
                                        <p:cTn id="163" dur="500"/>
                                        <p:tgtEl>
                                          <p:spTgt spid="50"/>
                                        </p:tgtEl>
                                        <p:attrNameLst>
                                          <p:attrName>ppt_x</p:attrName>
                                        </p:attrNameLst>
                                      </p:cBhvr>
                                      <p:tavLst>
                                        <p:tav tm="0">
                                          <p:val>
                                            <p:strVal val="#ppt_x+#ppt_w*1.125000"/>
                                          </p:val>
                                        </p:tav>
                                        <p:tav tm="100000">
                                          <p:val>
                                            <p:strVal val="#ppt_x"/>
                                          </p:val>
                                        </p:tav>
                                      </p:tavLst>
                                    </p:anim>
                                    <p:animEffect transition="in" filter="wipe(left)">
                                      <p:cBhvr>
                                        <p:cTn id="164" dur="500"/>
                                        <p:tgtEl>
                                          <p:spTgt spid="50"/>
                                        </p:tgtEl>
                                      </p:cBhvr>
                                    </p:animEffect>
                                  </p:childTnLst>
                                </p:cTn>
                              </p:par>
                              <p:par>
                                <p:cTn id="165" presetID="12" presetClass="entr" presetSubtype="2" fill="hold" grpId="0" nodeType="withEffect">
                                  <p:stCondLst>
                                    <p:cond delay="4500"/>
                                  </p:stCondLst>
                                  <p:childTnLst>
                                    <p:set>
                                      <p:cBhvr>
                                        <p:cTn id="166" dur="1" fill="hold">
                                          <p:stCondLst>
                                            <p:cond delay="0"/>
                                          </p:stCondLst>
                                        </p:cTn>
                                        <p:tgtEl>
                                          <p:spTgt spid="48"/>
                                        </p:tgtEl>
                                        <p:attrNameLst>
                                          <p:attrName>style.visibility</p:attrName>
                                        </p:attrNameLst>
                                      </p:cBhvr>
                                      <p:to>
                                        <p:strVal val="visible"/>
                                      </p:to>
                                    </p:set>
                                    <p:anim calcmode="lin" valueType="num">
                                      <p:cBhvr additive="base">
                                        <p:cTn id="167" dur="500"/>
                                        <p:tgtEl>
                                          <p:spTgt spid="48"/>
                                        </p:tgtEl>
                                        <p:attrNameLst>
                                          <p:attrName>ppt_x</p:attrName>
                                        </p:attrNameLst>
                                      </p:cBhvr>
                                      <p:tavLst>
                                        <p:tav tm="0">
                                          <p:val>
                                            <p:strVal val="#ppt_x+#ppt_w*1.125000"/>
                                          </p:val>
                                        </p:tav>
                                        <p:tav tm="100000">
                                          <p:val>
                                            <p:strVal val="#ppt_x"/>
                                          </p:val>
                                        </p:tav>
                                      </p:tavLst>
                                    </p:anim>
                                    <p:animEffect transition="in" filter="wipe(left)">
                                      <p:cBhvr>
                                        <p:cTn id="168" dur="500"/>
                                        <p:tgtEl>
                                          <p:spTgt spid="48"/>
                                        </p:tgtEl>
                                      </p:cBhvr>
                                    </p:animEffect>
                                  </p:childTnLst>
                                </p:cTn>
                              </p:par>
                              <p:par>
                                <p:cTn id="169" presetID="22" presetClass="entr" presetSubtype="2" fill="hold" nodeType="withEffect">
                                  <p:stCondLst>
                                    <p:cond delay="4500"/>
                                  </p:stCondLst>
                                  <p:childTnLst>
                                    <p:set>
                                      <p:cBhvr>
                                        <p:cTn id="170" dur="1" fill="hold">
                                          <p:stCondLst>
                                            <p:cond delay="0"/>
                                          </p:stCondLst>
                                        </p:cTn>
                                        <p:tgtEl>
                                          <p:spTgt spid="55"/>
                                        </p:tgtEl>
                                        <p:attrNameLst>
                                          <p:attrName>style.visibility</p:attrName>
                                        </p:attrNameLst>
                                      </p:cBhvr>
                                      <p:to>
                                        <p:strVal val="visible"/>
                                      </p:to>
                                    </p:set>
                                    <p:animEffect transition="in" filter="wipe(right)">
                                      <p:cBhvr>
                                        <p:cTn id="171" dur="500"/>
                                        <p:tgtEl>
                                          <p:spTgt spid="55"/>
                                        </p:tgtEl>
                                      </p:cBhvr>
                                    </p:animEffect>
                                  </p:childTnLst>
                                </p:cTn>
                              </p:par>
                              <p:par>
                                <p:cTn id="172" presetID="2" presetClass="entr" presetSubtype="8" fill="hold" grpId="0" nodeType="withEffect">
                                  <p:stCondLst>
                                    <p:cond delay="1750"/>
                                  </p:stCondLst>
                                  <p:childTnLst>
                                    <p:set>
                                      <p:cBhvr>
                                        <p:cTn id="173" dur="1" fill="hold">
                                          <p:stCondLst>
                                            <p:cond delay="0"/>
                                          </p:stCondLst>
                                        </p:cTn>
                                        <p:tgtEl>
                                          <p:spTgt spid="65"/>
                                        </p:tgtEl>
                                        <p:attrNameLst>
                                          <p:attrName>style.visibility</p:attrName>
                                        </p:attrNameLst>
                                      </p:cBhvr>
                                      <p:to>
                                        <p:strVal val="visible"/>
                                      </p:to>
                                    </p:set>
                                    <p:anim calcmode="lin" valueType="num">
                                      <p:cBhvr additive="base">
                                        <p:cTn id="174" dur="500" fill="hold"/>
                                        <p:tgtEl>
                                          <p:spTgt spid="65"/>
                                        </p:tgtEl>
                                        <p:attrNameLst>
                                          <p:attrName>ppt_x</p:attrName>
                                        </p:attrNameLst>
                                      </p:cBhvr>
                                      <p:tavLst>
                                        <p:tav tm="0">
                                          <p:val>
                                            <p:strVal val="0-#ppt_w/2"/>
                                          </p:val>
                                        </p:tav>
                                        <p:tav tm="100000">
                                          <p:val>
                                            <p:strVal val="#ppt_x"/>
                                          </p:val>
                                        </p:tav>
                                      </p:tavLst>
                                    </p:anim>
                                    <p:anim calcmode="lin" valueType="num">
                                      <p:cBhvr additive="base">
                                        <p:cTn id="175"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20" grpId="0" animBg="1"/>
      <p:bldP spid="62" grpId="0"/>
      <p:bldP spid="48" grpId="0"/>
      <p:bldP spid="49" grpId="0"/>
      <p:bldP spid="50" grpId="0"/>
      <p:bldP spid="54" grpId="0" animBg="1"/>
      <p:bldP spid="63" grpId="0"/>
      <p:bldP spid="6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18922"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41344"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2042969" y="2681435"/>
            <a:ext cx="998013" cy="88519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304404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90" name="矩形 89"/>
          <p:cNvSpPr/>
          <p:nvPr/>
        </p:nvSpPr>
        <p:spPr>
          <a:xfrm>
            <a:off x="3045957" y="1771067"/>
            <a:ext cx="1000818" cy="910368"/>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2" name="组合 91"/>
          <p:cNvGrpSpPr/>
          <p:nvPr/>
        </p:nvGrpSpPr>
        <p:grpSpPr>
          <a:xfrm>
            <a:off x="3597867" y="1045099"/>
            <a:ext cx="1480918" cy="631267"/>
            <a:chOff x="3132138" y="1090594"/>
            <a:chExt cx="1480918" cy="631267"/>
          </a:xfrm>
        </p:grpSpPr>
        <p:sp>
          <p:nvSpPr>
            <p:cNvPr id="9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矩形 95"/>
            <p:cNvSpPr/>
            <p:nvPr/>
          </p:nvSpPr>
          <p:spPr>
            <a:xfrm>
              <a:off x="3182863" y="1467945"/>
              <a:ext cx="1379469"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Corpora culture</a:t>
              </a:r>
              <a:endParaRPr lang="zh-CN" altLang="en-US" sz="1050" dirty="0">
                <a:solidFill>
                  <a:srgbClr val="2C92F4"/>
                </a:solidFill>
                <a:latin typeface="Arial" panose="020B0604020202020204" pitchFamily="34" charset="0"/>
              </a:endParaRPr>
            </a:p>
          </p:txBody>
        </p:sp>
      </p:grpSp>
      <p:grpSp>
        <p:nvGrpSpPr>
          <p:cNvPr id="97" name="组合 96"/>
          <p:cNvGrpSpPr/>
          <p:nvPr/>
        </p:nvGrpSpPr>
        <p:grpSpPr>
          <a:xfrm>
            <a:off x="4600657" y="2027413"/>
            <a:ext cx="1674607" cy="628303"/>
            <a:chOff x="4140886" y="2022677"/>
            <a:chExt cx="1674607" cy="628303"/>
          </a:xfrm>
        </p:grpSpPr>
        <p:sp>
          <p:nvSpPr>
            <p:cNvPr id="98"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4172436" y="2397064"/>
              <a:ext cx="1643057"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Development history</a:t>
              </a:r>
              <a:endParaRPr lang="zh-CN" altLang="en-US" sz="1050" dirty="0">
                <a:solidFill>
                  <a:srgbClr val="2C92F4"/>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xit" presetSubtype="0" fill="hold" grpId="0" nodeType="withEffect">
                                  <p:stCondLst>
                                    <p:cond delay="0"/>
                                  </p:stCondLst>
                                  <p:childTnLst>
                                    <p:animEffect transition="out" filter="fade">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92"/>
                                        </p:tgtEl>
                                      </p:cBhvr>
                                    </p:animEffect>
                                    <p:set>
                                      <p:cBhvr>
                                        <p:cTn id="13" dur="1" fill="hold">
                                          <p:stCondLst>
                                            <p:cond delay="499"/>
                                          </p:stCondLst>
                                        </p:cTn>
                                        <p:tgtEl>
                                          <p:spTgt spid="9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3"/>
                                        </p:tgtEl>
                                      </p:cBhvr>
                                    </p:animEffect>
                                    <p:set>
                                      <p:cBhvr>
                                        <p:cTn id="16" dur="1" fill="hold">
                                          <p:stCondLst>
                                            <p:cond delay="499"/>
                                          </p:stCondLst>
                                        </p:cTn>
                                        <p:tgtEl>
                                          <p:spTgt spid="53"/>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bwMode="auto">
          <a:xfrm>
            <a:off x="1626673" y="3844672"/>
            <a:ext cx="989077"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Rectangle 6"/>
          <p:cNvSpPr>
            <a:spLocks noChangeArrowheads="1"/>
          </p:cNvSpPr>
          <p:nvPr/>
        </p:nvSpPr>
        <p:spPr bwMode="auto">
          <a:xfrm>
            <a:off x="1806000" y="2731705"/>
            <a:ext cx="116079" cy="1009385"/>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4" name="Rectangle 7"/>
          <p:cNvSpPr>
            <a:spLocks noChangeArrowheads="1"/>
          </p:cNvSpPr>
          <p:nvPr/>
        </p:nvSpPr>
        <p:spPr bwMode="auto">
          <a:xfrm>
            <a:off x="1989385" y="2144604"/>
            <a:ext cx="110227" cy="1596485"/>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5" name="Rectangle 8"/>
          <p:cNvSpPr>
            <a:spLocks noChangeArrowheads="1"/>
          </p:cNvSpPr>
          <p:nvPr/>
        </p:nvSpPr>
        <p:spPr bwMode="auto">
          <a:xfrm>
            <a:off x="2166851" y="2494078"/>
            <a:ext cx="116491" cy="1247337"/>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6" name="Rectangle 9"/>
          <p:cNvSpPr>
            <a:spLocks noChangeArrowheads="1"/>
          </p:cNvSpPr>
          <p:nvPr/>
        </p:nvSpPr>
        <p:spPr bwMode="auto">
          <a:xfrm>
            <a:off x="2350380" y="2847949"/>
            <a:ext cx="116491" cy="893467"/>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7" name="TextBox 32"/>
          <p:cNvSpPr txBox="1">
            <a:spLocks noChangeArrowheads="1"/>
          </p:cNvSpPr>
          <p:nvPr/>
        </p:nvSpPr>
        <p:spPr bwMode="auto">
          <a:xfrm>
            <a:off x="1846991" y="4108725"/>
            <a:ext cx="663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87</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Rectangle 10"/>
          <p:cNvSpPr>
            <a:spLocks noChangeArrowheads="1"/>
          </p:cNvSpPr>
          <p:nvPr/>
        </p:nvSpPr>
        <p:spPr bwMode="auto">
          <a:xfrm>
            <a:off x="3491091" y="2217518"/>
            <a:ext cx="116051" cy="1523482"/>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9" name="Rectangle 11"/>
          <p:cNvSpPr>
            <a:spLocks noChangeArrowheads="1"/>
          </p:cNvSpPr>
          <p:nvPr/>
        </p:nvSpPr>
        <p:spPr bwMode="auto">
          <a:xfrm>
            <a:off x="3674432" y="2914886"/>
            <a:ext cx="116051" cy="826114"/>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0" name="Rectangle 12"/>
          <p:cNvSpPr>
            <a:spLocks noChangeArrowheads="1"/>
          </p:cNvSpPr>
          <p:nvPr/>
        </p:nvSpPr>
        <p:spPr bwMode="auto">
          <a:xfrm>
            <a:off x="3857694" y="3116480"/>
            <a:ext cx="109898" cy="624218"/>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1" name="Rectangle 13"/>
          <p:cNvSpPr>
            <a:spLocks noChangeArrowheads="1"/>
          </p:cNvSpPr>
          <p:nvPr/>
        </p:nvSpPr>
        <p:spPr bwMode="auto">
          <a:xfrm>
            <a:off x="4035728" y="3428589"/>
            <a:ext cx="116491" cy="312109"/>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2" name="TextBox 33"/>
          <p:cNvSpPr txBox="1">
            <a:spLocks noChangeArrowheads="1"/>
          </p:cNvSpPr>
          <p:nvPr/>
        </p:nvSpPr>
        <p:spPr bwMode="auto">
          <a:xfrm>
            <a:off x="3526372" y="4108725"/>
            <a:ext cx="644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36</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36"/>
          <p:cNvSpPr txBox="1"/>
          <p:nvPr/>
        </p:nvSpPr>
        <p:spPr bwMode="auto">
          <a:xfrm>
            <a:off x="3299144" y="3844672"/>
            <a:ext cx="1060310"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5156953" y="3129682"/>
            <a:ext cx="116954" cy="611453"/>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5" name="Rectangle 15"/>
          <p:cNvSpPr>
            <a:spLocks noChangeArrowheads="1"/>
          </p:cNvSpPr>
          <p:nvPr/>
        </p:nvSpPr>
        <p:spPr bwMode="auto">
          <a:xfrm>
            <a:off x="5341157" y="3234030"/>
            <a:ext cx="110133" cy="507106"/>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6" name="Rectangle 16"/>
          <p:cNvSpPr>
            <a:spLocks noChangeArrowheads="1"/>
          </p:cNvSpPr>
          <p:nvPr/>
        </p:nvSpPr>
        <p:spPr bwMode="auto">
          <a:xfrm>
            <a:off x="5518864" y="3436281"/>
            <a:ext cx="115392" cy="304416"/>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7" name="Rectangle 17"/>
          <p:cNvSpPr>
            <a:spLocks noChangeArrowheads="1"/>
          </p:cNvSpPr>
          <p:nvPr/>
        </p:nvSpPr>
        <p:spPr bwMode="auto">
          <a:xfrm>
            <a:off x="5701294" y="2064760"/>
            <a:ext cx="110996" cy="1675937"/>
          </a:xfrm>
          <a:prstGeom prst="rect">
            <a:avLst/>
          </a:prstGeom>
          <a:solidFill>
            <a:srgbClr val="2C92F4"/>
          </a:solidFill>
          <a:ln>
            <a:noFill/>
          </a:ln>
          <a:effectLst/>
        </p:spPr>
        <p:txBody>
          <a:bodyPr/>
          <a:lstStyle/>
          <a:p>
            <a:pPr defTabSz="685800">
              <a:defRPr/>
            </a:pPr>
            <a:endParaRPr lang="zh-CN" altLang="en-US" sz="1350">
              <a:solidFill>
                <a:prstClr val="black"/>
              </a:solidFill>
            </a:endParaRPr>
          </a:p>
        </p:txBody>
      </p:sp>
      <p:sp>
        <p:nvSpPr>
          <p:cNvPr id="18" name="TextBox 34"/>
          <p:cNvSpPr txBox="1">
            <a:spLocks noChangeArrowheads="1"/>
          </p:cNvSpPr>
          <p:nvPr/>
        </p:nvSpPr>
        <p:spPr bwMode="auto">
          <a:xfrm>
            <a:off x="5186340" y="4108725"/>
            <a:ext cx="708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24</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TextBox 37"/>
          <p:cNvSpPr txBox="1"/>
          <p:nvPr/>
        </p:nvSpPr>
        <p:spPr bwMode="auto">
          <a:xfrm>
            <a:off x="5086048" y="3844672"/>
            <a:ext cx="790890"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Rectangle 18"/>
          <p:cNvSpPr>
            <a:spLocks noChangeArrowheads="1"/>
          </p:cNvSpPr>
          <p:nvPr/>
        </p:nvSpPr>
        <p:spPr bwMode="auto">
          <a:xfrm>
            <a:off x="6725744" y="2322214"/>
            <a:ext cx="116048" cy="1418922"/>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21" name="Rectangle 19"/>
          <p:cNvSpPr>
            <a:spLocks noChangeArrowheads="1"/>
          </p:cNvSpPr>
          <p:nvPr/>
        </p:nvSpPr>
        <p:spPr bwMode="auto">
          <a:xfrm>
            <a:off x="6909081" y="2064760"/>
            <a:ext cx="116048" cy="1676376"/>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22" name="Rectangle 20"/>
          <p:cNvSpPr>
            <a:spLocks noChangeArrowheads="1"/>
          </p:cNvSpPr>
          <p:nvPr/>
        </p:nvSpPr>
        <p:spPr bwMode="auto">
          <a:xfrm>
            <a:off x="7092116" y="2217517"/>
            <a:ext cx="110997" cy="1523180"/>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23" name="Rectangle 21"/>
          <p:cNvSpPr>
            <a:spLocks noChangeArrowheads="1"/>
          </p:cNvSpPr>
          <p:nvPr/>
        </p:nvSpPr>
        <p:spPr bwMode="auto">
          <a:xfrm>
            <a:off x="7270150" y="2731838"/>
            <a:ext cx="116491" cy="1008859"/>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24" name="TextBox 35"/>
          <p:cNvSpPr txBox="1">
            <a:spLocks noChangeArrowheads="1"/>
          </p:cNvSpPr>
          <p:nvPr/>
        </p:nvSpPr>
        <p:spPr bwMode="auto">
          <a:xfrm>
            <a:off x="6738938" y="4108725"/>
            <a:ext cx="739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74</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TextBox 38"/>
          <p:cNvSpPr txBox="1"/>
          <p:nvPr/>
        </p:nvSpPr>
        <p:spPr bwMode="auto">
          <a:xfrm>
            <a:off x="6689931" y="3844672"/>
            <a:ext cx="723862"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矩形 25"/>
          <p:cNvSpPr>
            <a:spLocks noChangeArrowheads="1"/>
          </p:cNvSpPr>
          <p:nvPr/>
        </p:nvSpPr>
        <p:spPr bwMode="auto">
          <a:xfrm>
            <a:off x="1922079" y="1356377"/>
            <a:ext cx="51032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锐普</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的设计理念：杜绝平庸、专做精品 ！</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专业；</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尽心；</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创意。</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锐普</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服务领域：</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公共模板设计；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个性模板设计；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稿件制作。</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822820"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22820"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508168"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508168"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68239"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68239"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725744"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725744"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pic>
        <p:nvPicPr>
          <p:cNvPr id="68" name="图片 67"/>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69" name="组合 68"/>
          <p:cNvGrpSpPr/>
          <p:nvPr/>
        </p:nvGrpSpPr>
        <p:grpSpPr>
          <a:xfrm>
            <a:off x="1262308" y="181521"/>
            <a:ext cx="1674607" cy="628303"/>
            <a:chOff x="4140886" y="2022677"/>
            <a:chExt cx="1674607" cy="628303"/>
          </a:xfrm>
        </p:grpSpPr>
        <p:sp>
          <p:nvSpPr>
            <p:cNvPr id="70"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矩形 70"/>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00"/>
                                        <p:tgtEl>
                                          <p:spTgt spid="26"/>
                                        </p:tgtEl>
                                      </p:cBhvr>
                                    </p:animEffect>
                                  </p:childTnLst>
                                </p:cTn>
                              </p:par>
                              <p:par>
                                <p:cTn id="8" presetID="2" presetClass="entr" presetSubtype="8" fill="hold" nodeType="withEffect">
                                  <p:stCondLst>
                                    <p:cond delay="150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300" fill="hold"/>
                                        <p:tgtEl>
                                          <p:spTgt spid="27"/>
                                        </p:tgtEl>
                                        <p:attrNameLst>
                                          <p:attrName>ppt_x</p:attrName>
                                        </p:attrNameLst>
                                      </p:cBhvr>
                                      <p:tavLst>
                                        <p:tav tm="0">
                                          <p:val>
                                            <p:strVal val="0-#ppt_w/2"/>
                                          </p:val>
                                        </p:tav>
                                        <p:tav tm="100000">
                                          <p:val>
                                            <p:strVal val="#ppt_x"/>
                                          </p:val>
                                        </p:tav>
                                      </p:tavLst>
                                    </p:anim>
                                    <p:anim calcmode="lin" valueType="num">
                                      <p:cBhvr additive="base">
                                        <p:cTn id="11" dur="300" fill="hold"/>
                                        <p:tgtEl>
                                          <p:spTgt spid="27"/>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150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300" fill="hold"/>
                                        <p:tgtEl>
                                          <p:spTgt spid="28"/>
                                        </p:tgtEl>
                                        <p:attrNameLst>
                                          <p:attrName>ppt_x</p:attrName>
                                        </p:attrNameLst>
                                      </p:cBhvr>
                                      <p:tavLst>
                                        <p:tav tm="0">
                                          <p:val>
                                            <p:strVal val="0-#ppt_w/2"/>
                                          </p:val>
                                        </p:tav>
                                        <p:tav tm="100000">
                                          <p:val>
                                            <p:strVal val="#ppt_x"/>
                                          </p:val>
                                        </p:tav>
                                      </p:tavLst>
                                    </p:anim>
                                    <p:anim calcmode="lin" valueType="num">
                                      <p:cBhvr additive="base">
                                        <p:cTn id="15" dur="300" fill="hold"/>
                                        <p:tgtEl>
                                          <p:spTgt spid="28"/>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150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300" fill="hold"/>
                                        <p:tgtEl>
                                          <p:spTgt spid="29"/>
                                        </p:tgtEl>
                                        <p:attrNameLst>
                                          <p:attrName>ppt_x</p:attrName>
                                        </p:attrNameLst>
                                      </p:cBhvr>
                                      <p:tavLst>
                                        <p:tav tm="0">
                                          <p:val>
                                            <p:strVal val="0-#ppt_w/2"/>
                                          </p:val>
                                        </p:tav>
                                        <p:tav tm="100000">
                                          <p:val>
                                            <p:strVal val="#ppt_x"/>
                                          </p:val>
                                        </p:tav>
                                      </p:tavLst>
                                    </p:anim>
                                    <p:anim calcmode="lin" valueType="num">
                                      <p:cBhvr additive="base">
                                        <p:cTn id="19" dur="300" fill="hold"/>
                                        <p:tgtEl>
                                          <p:spTgt spid="29"/>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150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300" fill="hold"/>
                                        <p:tgtEl>
                                          <p:spTgt spid="30"/>
                                        </p:tgtEl>
                                        <p:attrNameLst>
                                          <p:attrName>ppt_x</p:attrName>
                                        </p:attrNameLst>
                                      </p:cBhvr>
                                      <p:tavLst>
                                        <p:tav tm="0">
                                          <p:val>
                                            <p:strVal val="0-#ppt_w/2"/>
                                          </p:val>
                                        </p:tav>
                                        <p:tav tm="100000">
                                          <p:val>
                                            <p:strVal val="#ppt_x"/>
                                          </p:val>
                                        </p:tav>
                                      </p:tavLst>
                                    </p:anim>
                                    <p:anim calcmode="lin" valueType="num">
                                      <p:cBhvr additive="base">
                                        <p:cTn id="23" dur="3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50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300" fill="hold"/>
                                        <p:tgtEl>
                                          <p:spTgt spid="31"/>
                                        </p:tgtEl>
                                        <p:attrNameLst>
                                          <p:attrName>ppt_x</p:attrName>
                                        </p:attrNameLst>
                                      </p:cBhvr>
                                      <p:tavLst>
                                        <p:tav tm="0">
                                          <p:val>
                                            <p:strVal val="0-#ppt_w/2"/>
                                          </p:val>
                                        </p:tav>
                                        <p:tav tm="100000">
                                          <p:val>
                                            <p:strVal val="#ppt_x"/>
                                          </p:val>
                                        </p:tav>
                                      </p:tavLst>
                                    </p:anim>
                                    <p:anim calcmode="lin" valueType="num">
                                      <p:cBhvr additive="base">
                                        <p:cTn id="27" dur="300" fill="hold"/>
                                        <p:tgtEl>
                                          <p:spTgt spid="31"/>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15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300" fill="hold"/>
                                        <p:tgtEl>
                                          <p:spTgt spid="32"/>
                                        </p:tgtEl>
                                        <p:attrNameLst>
                                          <p:attrName>ppt_x</p:attrName>
                                        </p:attrNameLst>
                                      </p:cBhvr>
                                      <p:tavLst>
                                        <p:tav tm="0">
                                          <p:val>
                                            <p:strVal val="0-#ppt_w/2"/>
                                          </p:val>
                                        </p:tav>
                                        <p:tav tm="100000">
                                          <p:val>
                                            <p:strVal val="#ppt_x"/>
                                          </p:val>
                                        </p:tav>
                                      </p:tavLst>
                                    </p:anim>
                                    <p:anim calcmode="lin" valueType="num">
                                      <p:cBhvr additive="base">
                                        <p:cTn id="31" dur="300" fill="hold"/>
                                        <p:tgtEl>
                                          <p:spTgt spid="32"/>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50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300" fill="hold"/>
                                        <p:tgtEl>
                                          <p:spTgt spid="33"/>
                                        </p:tgtEl>
                                        <p:attrNameLst>
                                          <p:attrName>ppt_x</p:attrName>
                                        </p:attrNameLst>
                                      </p:cBhvr>
                                      <p:tavLst>
                                        <p:tav tm="0">
                                          <p:val>
                                            <p:strVal val="0-#ppt_w/2"/>
                                          </p:val>
                                        </p:tav>
                                        <p:tav tm="100000">
                                          <p:val>
                                            <p:strVal val="#ppt_x"/>
                                          </p:val>
                                        </p:tav>
                                      </p:tavLst>
                                    </p:anim>
                                    <p:anim calcmode="lin" valueType="num">
                                      <p:cBhvr additive="base">
                                        <p:cTn id="35" dur="300" fill="hold"/>
                                        <p:tgtEl>
                                          <p:spTgt spid="33"/>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50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300" fill="hold"/>
                                        <p:tgtEl>
                                          <p:spTgt spid="34"/>
                                        </p:tgtEl>
                                        <p:attrNameLst>
                                          <p:attrName>ppt_x</p:attrName>
                                        </p:attrNameLst>
                                      </p:cBhvr>
                                      <p:tavLst>
                                        <p:tav tm="0">
                                          <p:val>
                                            <p:strVal val="0-#ppt_w/2"/>
                                          </p:val>
                                        </p:tav>
                                        <p:tav tm="100000">
                                          <p:val>
                                            <p:strVal val="#ppt_x"/>
                                          </p:val>
                                        </p:tav>
                                      </p:tavLst>
                                    </p:anim>
                                    <p:anim calcmode="lin" valueType="num">
                                      <p:cBhvr additive="base">
                                        <p:cTn id="39" dur="300" fill="hold"/>
                                        <p:tgtEl>
                                          <p:spTgt spid="34"/>
                                        </p:tgtEl>
                                        <p:attrNameLst>
                                          <p:attrName>ppt_y</p:attrName>
                                        </p:attrNameLst>
                                      </p:cBhvr>
                                      <p:tavLst>
                                        <p:tav tm="0">
                                          <p:val>
                                            <p:strVal val="#ppt_y"/>
                                          </p:val>
                                        </p:tav>
                                        <p:tav tm="100000">
                                          <p:val>
                                            <p:strVal val="#ppt_y"/>
                                          </p:val>
                                        </p:tav>
                                      </p:tavLst>
                                    </p:anim>
                                  </p:childTnLst>
                                </p:cTn>
                              </p:par>
                              <p:par>
                                <p:cTn id="40" presetID="22" presetClass="entr" presetSubtype="4" fill="hold" grpId="0" nodeType="withEffect">
                                  <p:stCondLst>
                                    <p:cond delay="175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grpId="0" nodeType="withEffect">
                                  <p:stCondLst>
                                    <p:cond delay="175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00"/>
                                        <p:tgtEl>
                                          <p:spTgt spid="5"/>
                                        </p:tgtEl>
                                      </p:cBhvr>
                                    </p:animEffect>
                                  </p:childTnLst>
                                </p:cTn>
                              </p:par>
                              <p:par>
                                <p:cTn id="46" presetID="22" presetClass="entr" presetSubtype="4" fill="hold" grpId="0" nodeType="withEffect">
                                  <p:stCondLst>
                                    <p:cond delay="175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grpId="0" nodeType="withEffect">
                                  <p:stCondLst>
                                    <p:cond delay="175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par>
                                <p:cTn id="52" presetID="22" presetClass="entr" presetSubtype="4" fill="hold" grpId="0" nodeType="withEffect">
                                  <p:stCondLst>
                                    <p:cond delay="1750"/>
                                  </p:stCondLst>
                                  <p:childTnLst>
                                    <p:set>
                                      <p:cBhvr>
                                        <p:cTn id="53" dur="1" fill="hold">
                                          <p:stCondLst>
                                            <p:cond delay="0"/>
                                          </p:stCondLst>
                                        </p:cTn>
                                        <p:tgtEl>
                                          <p:spTgt spid="8"/>
                                        </p:tgtEl>
                                        <p:attrNameLst>
                                          <p:attrName>style.visibility</p:attrName>
                                        </p:attrNameLst>
                                      </p:cBhvr>
                                      <p:to>
                                        <p:strVal val="visible"/>
                                      </p:to>
                                    </p:set>
                                    <p:animEffect transition="in" filter="wipe(down)">
                                      <p:cBhvr>
                                        <p:cTn id="54" dur="500"/>
                                        <p:tgtEl>
                                          <p:spTgt spid="8"/>
                                        </p:tgtEl>
                                      </p:cBhvr>
                                    </p:animEffect>
                                  </p:childTnLst>
                                </p:cTn>
                              </p:par>
                              <p:par>
                                <p:cTn id="55" presetID="22" presetClass="entr" presetSubtype="4" fill="hold" grpId="0" nodeType="withEffect">
                                  <p:stCondLst>
                                    <p:cond delay="175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par>
                                <p:cTn id="58" presetID="22" presetClass="entr" presetSubtype="4" fill="hold" grpId="0" nodeType="withEffect">
                                  <p:stCondLst>
                                    <p:cond delay="175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1750"/>
                                  </p:stCondLst>
                                  <p:childTnLst>
                                    <p:set>
                                      <p:cBhvr>
                                        <p:cTn id="62" dur="1" fill="hold">
                                          <p:stCondLst>
                                            <p:cond delay="0"/>
                                          </p:stCondLst>
                                        </p:cTn>
                                        <p:tgtEl>
                                          <p:spTgt spid="11"/>
                                        </p:tgtEl>
                                        <p:attrNameLst>
                                          <p:attrName>style.visibility</p:attrName>
                                        </p:attrNameLst>
                                      </p:cBhvr>
                                      <p:to>
                                        <p:strVal val="visible"/>
                                      </p:to>
                                    </p:set>
                                    <p:animEffect transition="in" filter="wipe(down)">
                                      <p:cBhvr>
                                        <p:cTn id="63" dur="500"/>
                                        <p:tgtEl>
                                          <p:spTgt spid="11"/>
                                        </p:tgtEl>
                                      </p:cBhvr>
                                    </p:animEffect>
                                  </p:childTnLst>
                                </p:cTn>
                              </p:par>
                              <p:par>
                                <p:cTn id="64" presetID="22" presetClass="entr" presetSubtype="4" fill="hold" grpId="0" nodeType="withEffect">
                                  <p:stCondLst>
                                    <p:cond delay="175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par>
                                <p:cTn id="67" presetID="22" presetClass="entr" presetSubtype="4" fill="hold" grpId="0" nodeType="withEffect">
                                  <p:stCondLst>
                                    <p:cond delay="1750"/>
                                  </p:stCondLst>
                                  <p:childTnLst>
                                    <p:set>
                                      <p:cBhvr>
                                        <p:cTn id="68" dur="1" fill="hold">
                                          <p:stCondLst>
                                            <p:cond delay="0"/>
                                          </p:stCondLst>
                                        </p:cTn>
                                        <p:tgtEl>
                                          <p:spTgt spid="15"/>
                                        </p:tgtEl>
                                        <p:attrNameLst>
                                          <p:attrName>style.visibility</p:attrName>
                                        </p:attrNameLst>
                                      </p:cBhvr>
                                      <p:to>
                                        <p:strVal val="visible"/>
                                      </p:to>
                                    </p:set>
                                    <p:animEffect transition="in" filter="wipe(down)">
                                      <p:cBhvr>
                                        <p:cTn id="69" dur="500"/>
                                        <p:tgtEl>
                                          <p:spTgt spid="15"/>
                                        </p:tgtEl>
                                      </p:cBhvr>
                                    </p:animEffect>
                                  </p:childTnLst>
                                </p:cTn>
                              </p:par>
                              <p:par>
                                <p:cTn id="70" presetID="22" presetClass="entr" presetSubtype="4" fill="hold" grpId="0" nodeType="withEffect">
                                  <p:stCondLst>
                                    <p:cond delay="1750"/>
                                  </p:stCondLst>
                                  <p:childTnLst>
                                    <p:set>
                                      <p:cBhvr>
                                        <p:cTn id="71" dur="1" fill="hold">
                                          <p:stCondLst>
                                            <p:cond delay="0"/>
                                          </p:stCondLst>
                                        </p:cTn>
                                        <p:tgtEl>
                                          <p:spTgt spid="16"/>
                                        </p:tgtEl>
                                        <p:attrNameLst>
                                          <p:attrName>style.visibility</p:attrName>
                                        </p:attrNameLst>
                                      </p:cBhvr>
                                      <p:to>
                                        <p:strVal val="visible"/>
                                      </p:to>
                                    </p:set>
                                    <p:animEffect transition="in" filter="wipe(down)">
                                      <p:cBhvr>
                                        <p:cTn id="72" dur="500"/>
                                        <p:tgtEl>
                                          <p:spTgt spid="16"/>
                                        </p:tgtEl>
                                      </p:cBhvr>
                                    </p:animEffect>
                                  </p:childTnLst>
                                </p:cTn>
                              </p:par>
                              <p:par>
                                <p:cTn id="73" presetID="22" presetClass="entr" presetSubtype="4" fill="hold" grpId="0" nodeType="withEffect">
                                  <p:stCondLst>
                                    <p:cond delay="175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500"/>
                                        <p:tgtEl>
                                          <p:spTgt spid="17"/>
                                        </p:tgtEl>
                                      </p:cBhvr>
                                    </p:animEffect>
                                  </p:childTnLst>
                                </p:cTn>
                              </p:par>
                              <p:par>
                                <p:cTn id="76" presetID="22" presetClass="entr" presetSubtype="4" fill="hold" grpId="0" nodeType="withEffect">
                                  <p:stCondLst>
                                    <p:cond delay="1750"/>
                                  </p:stCondLst>
                                  <p:childTnLst>
                                    <p:set>
                                      <p:cBhvr>
                                        <p:cTn id="77" dur="1" fill="hold">
                                          <p:stCondLst>
                                            <p:cond delay="0"/>
                                          </p:stCondLst>
                                        </p:cTn>
                                        <p:tgtEl>
                                          <p:spTgt spid="20"/>
                                        </p:tgtEl>
                                        <p:attrNameLst>
                                          <p:attrName>style.visibility</p:attrName>
                                        </p:attrNameLst>
                                      </p:cBhvr>
                                      <p:to>
                                        <p:strVal val="visible"/>
                                      </p:to>
                                    </p:set>
                                    <p:animEffect transition="in" filter="wipe(down)">
                                      <p:cBhvr>
                                        <p:cTn id="78" dur="500"/>
                                        <p:tgtEl>
                                          <p:spTgt spid="20"/>
                                        </p:tgtEl>
                                      </p:cBhvr>
                                    </p:animEffect>
                                  </p:childTnLst>
                                </p:cTn>
                              </p:par>
                              <p:par>
                                <p:cTn id="79" presetID="22" presetClass="entr" presetSubtype="4" fill="hold" grpId="0" nodeType="withEffect">
                                  <p:stCondLst>
                                    <p:cond delay="1750"/>
                                  </p:stCondLst>
                                  <p:childTnLst>
                                    <p:set>
                                      <p:cBhvr>
                                        <p:cTn id="80" dur="1" fill="hold">
                                          <p:stCondLst>
                                            <p:cond delay="0"/>
                                          </p:stCondLst>
                                        </p:cTn>
                                        <p:tgtEl>
                                          <p:spTgt spid="21"/>
                                        </p:tgtEl>
                                        <p:attrNameLst>
                                          <p:attrName>style.visibility</p:attrName>
                                        </p:attrNameLst>
                                      </p:cBhvr>
                                      <p:to>
                                        <p:strVal val="visible"/>
                                      </p:to>
                                    </p:set>
                                    <p:animEffect transition="in" filter="wipe(down)">
                                      <p:cBhvr>
                                        <p:cTn id="81" dur="500"/>
                                        <p:tgtEl>
                                          <p:spTgt spid="21"/>
                                        </p:tgtEl>
                                      </p:cBhvr>
                                    </p:animEffect>
                                  </p:childTnLst>
                                </p:cTn>
                              </p:par>
                              <p:par>
                                <p:cTn id="82" presetID="22" presetClass="entr" presetSubtype="4" fill="hold" grpId="0" nodeType="withEffect">
                                  <p:stCondLst>
                                    <p:cond delay="1750"/>
                                  </p:stCondLst>
                                  <p:childTnLst>
                                    <p:set>
                                      <p:cBhvr>
                                        <p:cTn id="83" dur="1" fill="hold">
                                          <p:stCondLst>
                                            <p:cond delay="0"/>
                                          </p:stCondLst>
                                        </p:cTn>
                                        <p:tgtEl>
                                          <p:spTgt spid="22"/>
                                        </p:tgtEl>
                                        <p:attrNameLst>
                                          <p:attrName>style.visibility</p:attrName>
                                        </p:attrNameLst>
                                      </p:cBhvr>
                                      <p:to>
                                        <p:strVal val="visible"/>
                                      </p:to>
                                    </p:set>
                                    <p:animEffect transition="in" filter="wipe(down)">
                                      <p:cBhvr>
                                        <p:cTn id="84" dur="500"/>
                                        <p:tgtEl>
                                          <p:spTgt spid="22"/>
                                        </p:tgtEl>
                                      </p:cBhvr>
                                    </p:animEffect>
                                  </p:childTnLst>
                                </p:cTn>
                              </p:par>
                              <p:par>
                                <p:cTn id="85" presetID="22" presetClass="entr" presetSubtype="4" fill="hold" grpId="0" nodeType="withEffect">
                                  <p:stCondLst>
                                    <p:cond delay="1750"/>
                                  </p:stCondLst>
                                  <p:childTnLst>
                                    <p:set>
                                      <p:cBhvr>
                                        <p:cTn id="86" dur="1" fill="hold">
                                          <p:stCondLst>
                                            <p:cond delay="0"/>
                                          </p:stCondLst>
                                        </p:cTn>
                                        <p:tgtEl>
                                          <p:spTgt spid="23"/>
                                        </p:tgtEl>
                                        <p:attrNameLst>
                                          <p:attrName>style.visibility</p:attrName>
                                        </p:attrNameLst>
                                      </p:cBhvr>
                                      <p:to>
                                        <p:strVal val="visible"/>
                                      </p:to>
                                    </p:set>
                                    <p:animEffect transition="in" filter="wipe(down)">
                                      <p:cBhvr>
                                        <p:cTn id="87" dur="500"/>
                                        <p:tgtEl>
                                          <p:spTgt spid="23"/>
                                        </p:tgtEl>
                                      </p:cBhvr>
                                    </p:animEffect>
                                  </p:childTnLst>
                                </p:cTn>
                              </p:par>
                              <p:par>
                                <p:cTn id="88" presetID="14" presetClass="entr" presetSubtype="10" fill="hold" grpId="0" nodeType="withEffect">
                                  <p:stCondLst>
                                    <p:cond delay="1750"/>
                                  </p:stCondLst>
                                  <p:childTnLst>
                                    <p:set>
                                      <p:cBhvr>
                                        <p:cTn id="89" dur="1" fill="hold">
                                          <p:stCondLst>
                                            <p:cond delay="0"/>
                                          </p:stCondLst>
                                        </p:cTn>
                                        <p:tgtEl>
                                          <p:spTgt spid="2"/>
                                        </p:tgtEl>
                                        <p:attrNameLst>
                                          <p:attrName>style.visibility</p:attrName>
                                        </p:attrNameLst>
                                      </p:cBhvr>
                                      <p:to>
                                        <p:strVal val="visible"/>
                                      </p:to>
                                    </p:set>
                                    <p:animEffect transition="in" filter="randombar(horizontal)">
                                      <p:cBhvr>
                                        <p:cTn id="90" dur="500"/>
                                        <p:tgtEl>
                                          <p:spTgt spid="2"/>
                                        </p:tgtEl>
                                      </p:cBhvr>
                                    </p:animEffect>
                                  </p:childTnLst>
                                </p:cTn>
                              </p:par>
                              <p:par>
                                <p:cTn id="91" presetID="14" presetClass="entr" presetSubtype="10" fill="hold" grpId="0" nodeType="withEffect">
                                  <p:stCondLst>
                                    <p:cond delay="1750"/>
                                  </p:stCondLst>
                                  <p:childTnLst>
                                    <p:set>
                                      <p:cBhvr>
                                        <p:cTn id="92" dur="1" fill="hold">
                                          <p:stCondLst>
                                            <p:cond delay="0"/>
                                          </p:stCondLst>
                                        </p:cTn>
                                        <p:tgtEl>
                                          <p:spTgt spid="13"/>
                                        </p:tgtEl>
                                        <p:attrNameLst>
                                          <p:attrName>style.visibility</p:attrName>
                                        </p:attrNameLst>
                                      </p:cBhvr>
                                      <p:to>
                                        <p:strVal val="visible"/>
                                      </p:to>
                                    </p:set>
                                    <p:animEffect transition="in" filter="randombar(horizontal)">
                                      <p:cBhvr>
                                        <p:cTn id="93" dur="500"/>
                                        <p:tgtEl>
                                          <p:spTgt spid="13"/>
                                        </p:tgtEl>
                                      </p:cBhvr>
                                    </p:animEffect>
                                  </p:childTnLst>
                                </p:cTn>
                              </p:par>
                              <p:par>
                                <p:cTn id="94" presetID="14" presetClass="entr" presetSubtype="10" fill="hold" grpId="0" nodeType="withEffect">
                                  <p:stCondLst>
                                    <p:cond delay="1750"/>
                                  </p:stCondLst>
                                  <p:childTnLst>
                                    <p:set>
                                      <p:cBhvr>
                                        <p:cTn id="95" dur="1" fill="hold">
                                          <p:stCondLst>
                                            <p:cond delay="0"/>
                                          </p:stCondLst>
                                        </p:cTn>
                                        <p:tgtEl>
                                          <p:spTgt spid="19"/>
                                        </p:tgtEl>
                                        <p:attrNameLst>
                                          <p:attrName>style.visibility</p:attrName>
                                        </p:attrNameLst>
                                      </p:cBhvr>
                                      <p:to>
                                        <p:strVal val="visible"/>
                                      </p:to>
                                    </p:set>
                                    <p:animEffect transition="in" filter="randombar(horizontal)">
                                      <p:cBhvr>
                                        <p:cTn id="96" dur="500"/>
                                        <p:tgtEl>
                                          <p:spTgt spid="19"/>
                                        </p:tgtEl>
                                      </p:cBhvr>
                                    </p:animEffect>
                                  </p:childTnLst>
                                </p:cTn>
                              </p:par>
                              <p:par>
                                <p:cTn id="97" presetID="14" presetClass="entr" presetSubtype="10" fill="hold" grpId="0" nodeType="withEffect">
                                  <p:stCondLst>
                                    <p:cond delay="1750"/>
                                  </p:stCondLst>
                                  <p:childTnLst>
                                    <p:set>
                                      <p:cBhvr>
                                        <p:cTn id="98" dur="1" fill="hold">
                                          <p:stCondLst>
                                            <p:cond delay="0"/>
                                          </p:stCondLst>
                                        </p:cTn>
                                        <p:tgtEl>
                                          <p:spTgt spid="25"/>
                                        </p:tgtEl>
                                        <p:attrNameLst>
                                          <p:attrName>style.visibility</p:attrName>
                                        </p:attrNameLst>
                                      </p:cBhvr>
                                      <p:to>
                                        <p:strVal val="visible"/>
                                      </p:to>
                                    </p:set>
                                    <p:animEffect transition="in" filter="randombar(horizontal)">
                                      <p:cBhvr>
                                        <p:cTn id="99" dur="500"/>
                                        <p:tgtEl>
                                          <p:spTgt spid="25"/>
                                        </p:tgtEl>
                                      </p:cBhvr>
                                    </p:animEffect>
                                  </p:childTnLst>
                                </p:cTn>
                              </p:par>
                              <p:par>
                                <p:cTn id="100" presetID="42" presetClass="entr" presetSubtype="0" fill="hold" grpId="0" nodeType="withEffect">
                                  <p:stCondLst>
                                    <p:cond delay="225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anim calcmode="lin" valueType="num">
                                      <p:cBhvr>
                                        <p:cTn id="103" dur="500" fill="hold"/>
                                        <p:tgtEl>
                                          <p:spTgt spid="7"/>
                                        </p:tgtEl>
                                        <p:attrNameLst>
                                          <p:attrName>ppt_x</p:attrName>
                                        </p:attrNameLst>
                                      </p:cBhvr>
                                      <p:tavLst>
                                        <p:tav tm="0">
                                          <p:val>
                                            <p:strVal val="#ppt_x"/>
                                          </p:val>
                                        </p:tav>
                                        <p:tav tm="100000">
                                          <p:val>
                                            <p:strVal val="#ppt_x"/>
                                          </p:val>
                                        </p:tav>
                                      </p:tavLst>
                                    </p:anim>
                                    <p:anim calcmode="lin" valueType="num">
                                      <p:cBhvr>
                                        <p:cTn id="104" dur="500" fill="hold"/>
                                        <p:tgtEl>
                                          <p:spTgt spid="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25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500"/>
                                        <p:tgtEl>
                                          <p:spTgt spid="12"/>
                                        </p:tgtEl>
                                      </p:cBhvr>
                                    </p:animEffect>
                                    <p:anim calcmode="lin" valueType="num">
                                      <p:cBhvr>
                                        <p:cTn id="108" dur="500" fill="hold"/>
                                        <p:tgtEl>
                                          <p:spTgt spid="12"/>
                                        </p:tgtEl>
                                        <p:attrNameLst>
                                          <p:attrName>ppt_x</p:attrName>
                                        </p:attrNameLst>
                                      </p:cBhvr>
                                      <p:tavLst>
                                        <p:tav tm="0">
                                          <p:val>
                                            <p:strVal val="#ppt_x"/>
                                          </p:val>
                                        </p:tav>
                                        <p:tav tm="100000">
                                          <p:val>
                                            <p:strVal val="#ppt_x"/>
                                          </p:val>
                                        </p:tav>
                                      </p:tavLst>
                                    </p:anim>
                                    <p:anim calcmode="lin" valueType="num">
                                      <p:cBhvr>
                                        <p:cTn id="109" dur="500" fill="hold"/>
                                        <p:tgtEl>
                                          <p:spTgt spid="1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25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500"/>
                                        <p:tgtEl>
                                          <p:spTgt spid="18"/>
                                        </p:tgtEl>
                                      </p:cBhvr>
                                    </p:animEffect>
                                    <p:anim calcmode="lin" valueType="num">
                                      <p:cBhvr>
                                        <p:cTn id="113" dur="500" fill="hold"/>
                                        <p:tgtEl>
                                          <p:spTgt spid="18"/>
                                        </p:tgtEl>
                                        <p:attrNameLst>
                                          <p:attrName>ppt_x</p:attrName>
                                        </p:attrNameLst>
                                      </p:cBhvr>
                                      <p:tavLst>
                                        <p:tav tm="0">
                                          <p:val>
                                            <p:strVal val="#ppt_x"/>
                                          </p:val>
                                        </p:tav>
                                        <p:tav tm="100000">
                                          <p:val>
                                            <p:strVal val="#ppt_x"/>
                                          </p:val>
                                        </p:tav>
                                      </p:tavLst>
                                    </p:anim>
                                    <p:anim calcmode="lin" valueType="num">
                                      <p:cBhvr>
                                        <p:cTn id="114" dur="500" fill="hold"/>
                                        <p:tgtEl>
                                          <p:spTgt spid="18"/>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25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500"/>
                                        <p:tgtEl>
                                          <p:spTgt spid="24"/>
                                        </p:tgtEl>
                                      </p:cBhvr>
                                    </p:animEffect>
                                    <p:anim calcmode="lin" valueType="num">
                                      <p:cBhvr>
                                        <p:cTn id="118" dur="500" fill="hold"/>
                                        <p:tgtEl>
                                          <p:spTgt spid="24"/>
                                        </p:tgtEl>
                                        <p:attrNameLst>
                                          <p:attrName>ppt_x</p:attrName>
                                        </p:attrNameLst>
                                      </p:cBhvr>
                                      <p:tavLst>
                                        <p:tav tm="0">
                                          <p:val>
                                            <p:strVal val="#ppt_x"/>
                                          </p:val>
                                        </p:tav>
                                        <p:tav tm="100000">
                                          <p:val>
                                            <p:strVal val="#ppt_x"/>
                                          </p:val>
                                        </p:tav>
                                      </p:tavLst>
                                    </p:anim>
                                    <p:anim calcmode="lin" valueType="num">
                                      <p:cBhvr>
                                        <p:cTn id="119" dur="500" fill="hold"/>
                                        <p:tgtEl>
                                          <p:spTgt spid="24"/>
                                        </p:tgtEl>
                                        <p:attrNameLst>
                                          <p:attrName>ppt_y</p:attrName>
                                        </p:attrNameLst>
                                      </p:cBhvr>
                                      <p:tavLst>
                                        <p:tav tm="0">
                                          <p:val>
                                            <p:strVal val="#ppt_y+.1"/>
                                          </p:val>
                                        </p:tav>
                                        <p:tav tm="100000">
                                          <p:val>
                                            <p:strVal val="#ppt_y"/>
                                          </p:val>
                                        </p:tav>
                                      </p:tavLst>
                                    </p:anim>
                                  </p:childTnLst>
                                </p:cTn>
                              </p:par>
                              <p:par>
                                <p:cTn id="120" presetID="2" presetClass="entr" presetSubtype="8" fill="hold" nodeType="withEffect">
                                  <p:stCondLst>
                                    <p:cond delay="0"/>
                                  </p:stCondLst>
                                  <p:childTnLst>
                                    <p:set>
                                      <p:cBhvr>
                                        <p:cTn id="121" dur="1" fill="hold">
                                          <p:stCondLst>
                                            <p:cond delay="0"/>
                                          </p:stCondLst>
                                        </p:cTn>
                                        <p:tgtEl>
                                          <p:spTgt spid="68"/>
                                        </p:tgtEl>
                                        <p:attrNameLst>
                                          <p:attrName>style.visibility</p:attrName>
                                        </p:attrNameLst>
                                      </p:cBhvr>
                                      <p:to>
                                        <p:strVal val="visible"/>
                                      </p:to>
                                    </p:set>
                                    <p:anim calcmode="lin" valueType="num">
                                      <p:cBhvr additive="base">
                                        <p:cTn id="122" dur="500" fill="hold"/>
                                        <p:tgtEl>
                                          <p:spTgt spid="68"/>
                                        </p:tgtEl>
                                        <p:attrNameLst>
                                          <p:attrName>ppt_x</p:attrName>
                                        </p:attrNameLst>
                                      </p:cBhvr>
                                      <p:tavLst>
                                        <p:tav tm="0">
                                          <p:val>
                                            <p:strVal val="0-#ppt_w/2"/>
                                          </p:val>
                                        </p:tav>
                                        <p:tav tm="100000">
                                          <p:val>
                                            <p:strVal val="#ppt_x"/>
                                          </p:val>
                                        </p:tav>
                                      </p:tavLst>
                                    </p:anim>
                                    <p:anim calcmode="lin" valueType="num">
                                      <p:cBhvr additive="base">
                                        <p:cTn id="123" dur="500" fill="hold"/>
                                        <p:tgtEl>
                                          <p:spTgt spid="68"/>
                                        </p:tgtEl>
                                        <p:attrNameLst>
                                          <p:attrName>ppt_y</p:attrName>
                                        </p:attrNameLst>
                                      </p:cBhvr>
                                      <p:tavLst>
                                        <p:tav tm="0">
                                          <p:val>
                                            <p:strVal val="#ppt_y"/>
                                          </p:val>
                                        </p:tav>
                                        <p:tav tm="100000">
                                          <p:val>
                                            <p:strVal val="#ppt_y"/>
                                          </p:val>
                                        </p:tav>
                                      </p:tavLst>
                                    </p:anim>
                                  </p:childTnLst>
                                </p:cTn>
                              </p:par>
                              <p:par>
                                <p:cTn id="124" presetID="12" presetClass="entr" presetSubtype="8" fill="hold" nodeType="withEffect">
                                  <p:stCondLst>
                                    <p:cond delay="500"/>
                                  </p:stCondLst>
                                  <p:childTnLst>
                                    <p:set>
                                      <p:cBhvr>
                                        <p:cTn id="125" dur="1" fill="hold">
                                          <p:stCondLst>
                                            <p:cond delay="0"/>
                                          </p:stCondLst>
                                        </p:cTn>
                                        <p:tgtEl>
                                          <p:spTgt spid="69"/>
                                        </p:tgtEl>
                                        <p:attrNameLst>
                                          <p:attrName>style.visibility</p:attrName>
                                        </p:attrNameLst>
                                      </p:cBhvr>
                                      <p:to>
                                        <p:strVal val="visible"/>
                                      </p:to>
                                    </p:set>
                                    <p:anim calcmode="lin" valueType="num">
                                      <p:cBhvr additive="base">
                                        <p:cTn id="126" dur="500"/>
                                        <p:tgtEl>
                                          <p:spTgt spid="69"/>
                                        </p:tgtEl>
                                        <p:attrNameLst>
                                          <p:attrName>ppt_x</p:attrName>
                                        </p:attrNameLst>
                                      </p:cBhvr>
                                      <p:tavLst>
                                        <p:tav tm="0">
                                          <p:val>
                                            <p:strVal val="#ppt_x-#ppt_w*1.125000"/>
                                          </p:val>
                                        </p:tav>
                                        <p:tav tm="100000">
                                          <p:val>
                                            <p:strVal val="#ppt_x"/>
                                          </p:val>
                                        </p:tav>
                                      </p:tavLst>
                                    </p:anim>
                                    <p:animEffect transition="in" filter="wipe(right)">
                                      <p:cBhvr>
                                        <p:cTn id="1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p:bldP spid="8" grpId="0" animBg="1"/>
      <p:bldP spid="9" grpId="0" animBg="1"/>
      <p:bldP spid="10" grpId="0" animBg="1"/>
      <p:bldP spid="11" grpId="0" animBg="1"/>
      <p:bldP spid="12" grpId="0"/>
      <p:bldP spid="13" grpId="0"/>
      <p:bldP spid="14" grpId="0" animBg="1"/>
      <p:bldP spid="15" grpId="0" animBg="1"/>
      <p:bldP spid="16" grpId="0" animBg="1"/>
      <p:bldP spid="17" grpId="0" animBg="1"/>
      <p:bldP spid="18" grpId="0"/>
      <p:bldP spid="19" grpId="0"/>
      <p:bldP spid="20" grpId="0" animBg="1"/>
      <p:bldP spid="21" grpId="0" animBg="1"/>
      <p:bldP spid="22" grpId="0" animBg="1"/>
      <p:bldP spid="23" grpId="0" animBg="1"/>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199997" y="2989168"/>
            <a:ext cx="469900" cy="468313"/>
            <a:chOff x="1261058" y="2859088"/>
            <a:chExt cx="469471" cy="469471"/>
          </a:xfrm>
        </p:grpSpPr>
        <p:sp>
          <p:nvSpPr>
            <p:cNvPr id="6" name="椭圆 5"/>
            <p:cNvSpPr/>
            <p:nvPr/>
          </p:nvSpPr>
          <p:spPr>
            <a:xfrm>
              <a:off x="1261058" y="2859088"/>
              <a:ext cx="469471" cy="469471"/>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1"/>
            <p:cNvGrpSpPr/>
            <p:nvPr/>
          </p:nvGrpSpPr>
          <p:grpSpPr bwMode="auto">
            <a:xfrm>
              <a:off x="1398172" y="2951005"/>
              <a:ext cx="195241" cy="248168"/>
              <a:chOff x="7301951" y="3221556"/>
              <a:chExt cx="127742" cy="162371"/>
            </a:xfrm>
          </p:grpSpPr>
          <p:sp>
            <p:nvSpPr>
              <p:cNvPr id="8" name="Freeform 9"/>
              <p:cNvSpPr/>
              <p:nvPr/>
            </p:nvSpPr>
            <p:spPr bwMode="auto">
              <a:xfrm>
                <a:off x="7325607" y="3221556"/>
                <a:ext cx="84026" cy="32551"/>
              </a:xfrm>
              <a:custGeom>
                <a:avLst/>
                <a:gdLst>
                  <a:gd name="T0" fmla="*/ 8589871 w 188"/>
                  <a:gd name="T1" fmla="*/ 14514625 h 73"/>
                  <a:gd name="T2" fmla="*/ 17978435 w 188"/>
                  <a:gd name="T3" fmla="*/ 14514625 h 73"/>
                  <a:gd name="T4" fmla="*/ 18178221 w 188"/>
                  <a:gd name="T5" fmla="*/ 14514625 h 73"/>
                  <a:gd name="T6" fmla="*/ 27567232 w 188"/>
                  <a:gd name="T7" fmla="*/ 14514625 h 73"/>
                  <a:gd name="T8" fmla="*/ 32161398 w 188"/>
                  <a:gd name="T9" fmla="*/ 3578826 h 73"/>
                  <a:gd name="T10" fmla="*/ 26568306 w 188"/>
                  <a:gd name="T11" fmla="*/ 2584906 h 73"/>
                  <a:gd name="T12" fmla="*/ 21574122 w 188"/>
                  <a:gd name="T13" fmla="*/ 8947512 h 73"/>
                  <a:gd name="T14" fmla="*/ 23571975 w 188"/>
                  <a:gd name="T15" fmla="*/ 994366 h 73"/>
                  <a:gd name="T16" fmla="*/ 18178221 w 188"/>
                  <a:gd name="T17" fmla="*/ 0 h 73"/>
                  <a:gd name="T18" fmla="*/ 12585128 w 188"/>
                  <a:gd name="T19" fmla="*/ 994366 h 73"/>
                  <a:gd name="T20" fmla="*/ 14582534 w 188"/>
                  <a:gd name="T21" fmla="*/ 8947512 h 73"/>
                  <a:gd name="T22" fmla="*/ 9588350 w 188"/>
                  <a:gd name="T23" fmla="*/ 2584906 h 73"/>
                  <a:gd name="T24" fmla="*/ 3995258 w 188"/>
                  <a:gd name="T25" fmla="*/ 3578826 h 73"/>
                  <a:gd name="T26" fmla="*/ 8589871 w 188"/>
                  <a:gd name="T27" fmla="*/ 14514625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8" h="73">
                    <a:moveTo>
                      <a:pt x="43" y="73"/>
                    </a:moveTo>
                    <a:cubicBezTo>
                      <a:pt x="90" y="73"/>
                      <a:pt x="90" y="73"/>
                      <a:pt x="90" y="73"/>
                    </a:cubicBezTo>
                    <a:cubicBezTo>
                      <a:pt x="91" y="73"/>
                      <a:pt x="91" y="73"/>
                      <a:pt x="91" y="73"/>
                    </a:cubicBezTo>
                    <a:cubicBezTo>
                      <a:pt x="138" y="73"/>
                      <a:pt x="138" y="73"/>
                      <a:pt x="138" y="73"/>
                    </a:cubicBezTo>
                    <a:cubicBezTo>
                      <a:pt x="152" y="25"/>
                      <a:pt x="188" y="31"/>
                      <a:pt x="161" y="18"/>
                    </a:cubicBezTo>
                    <a:cubicBezTo>
                      <a:pt x="155" y="14"/>
                      <a:pt x="138" y="7"/>
                      <a:pt x="133" y="13"/>
                    </a:cubicBezTo>
                    <a:cubicBezTo>
                      <a:pt x="128" y="18"/>
                      <a:pt x="122" y="44"/>
                      <a:pt x="108" y="45"/>
                    </a:cubicBezTo>
                    <a:cubicBezTo>
                      <a:pt x="109" y="37"/>
                      <a:pt x="124" y="14"/>
                      <a:pt x="118" y="5"/>
                    </a:cubicBezTo>
                    <a:cubicBezTo>
                      <a:pt x="115" y="0"/>
                      <a:pt x="96" y="0"/>
                      <a:pt x="91" y="0"/>
                    </a:cubicBezTo>
                    <a:cubicBezTo>
                      <a:pt x="85" y="0"/>
                      <a:pt x="66" y="0"/>
                      <a:pt x="63" y="5"/>
                    </a:cubicBezTo>
                    <a:cubicBezTo>
                      <a:pt x="57" y="14"/>
                      <a:pt x="72" y="37"/>
                      <a:pt x="73" y="45"/>
                    </a:cubicBezTo>
                    <a:cubicBezTo>
                      <a:pt x="59" y="44"/>
                      <a:pt x="53" y="18"/>
                      <a:pt x="48" y="13"/>
                    </a:cubicBezTo>
                    <a:cubicBezTo>
                      <a:pt x="43" y="7"/>
                      <a:pt x="26" y="11"/>
                      <a:pt x="20" y="18"/>
                    </a:cubicBezTo>
                    <a:cubicBezTo>
                      <a:pt x="0" y="40"/>
                      <a:pt x="29" y="25"/>
                      <a:pt x="4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 name="Freeform 11"/>
              <p:cNvSpPr>
                <a:spLocks noEditPoints="1"/>
              </p:cNvSpPr>
              <p:nvPr/>
            </p:nvSpPr>
            <p:spPr bwMode="auto">
              <a:xfrm>
                <a:off x="7301951" y="3271514"/>
                <a:ext cx="127742" cy="112413"/>
              </a:xfrm>
              <a:custGeom>
                <a:avLst/>
                <a:gdLst>
                  <a:gd name="T0" fmla="*/ 38303394 w 286"/>
                  <a:gd name="T1" fmla="*/ 0 h 251"/>
                  <a:gd name="T2" fmla="*/ 29126516 w 286"/>
                  <a:gd name="T3" fmla="*/ 0 h 251"/>
                  <a:gd name="T4" fmla="*/ 27929493 w 286"/>
                  <a:gd name="T5" fmla="*/ 0 h 251"/>
                  <a:gd name="T6" fmla="*/ 18752615 w 286"/>
                  <a:gd name="T7" fmla="*/ 0 h 251"/>
                  <a:gd name="T8" fmla="*/ 199653 w 286"/>
                  <a:gd name="T9" fmla="*/ 32493627 h 251"/>
                  <a:gd name="T10" fmla="*/ 28528004 w 286"/>
                  <a:gd name="T11" fmla="*/ 50345349 h 251"/>
                  <a:gd name="T12" fmla="*/ 28528004 w 286"/>
                  <a:gd name="T13" fmla="*/ 50345349 h 251"/>
                  <a:gd name="T14" fmla="*/ 28528004 w 286"/>
                  <a:gd name="T15" fmla="*/ 50345349 h 251"/>
                  <a:gd name="T16" fmla="*/ 56856356 w 286"/>
                  <a:gd name="T17" fmla="*/ 32493627 h 251"/>
                  <a:gd name="T18" fmla="*/ 38303394 w 286"/>
                  <a:gd name="T19" fmla="*/ 0 h 251"/>
                  <a:gd name="T20" fmla="*/ 36906718 w 286"/>
                  <a:gd name="T21" fmla="*/ 37909605 h 251"/>
                  <a:gd name="T22" fmla="*/ 30922050 w 286"/>
                  <a:gd name="T23" fmla="*/ 40115766 h 251"/>
                  <a:gd name="T24" fmla="*/ 30123886 w 286"/>
                  <a:gd name="T25" fmla="*/ 40918332 h 251"/>
                  <a:gd name="T26" fmla="*/ 30123886 w 286"/>
                  <a:gd name="T27" fmla="*/ 42322375 h 251"/>
                  <a:gd name="T28" fmla="*/ 29326169 w 286"/>
                  <a:gd name="T29" fmla="*/ 43124493 h 251"/>
                  <a:gd name="T30" fmla="*/ 26732470 w 286"/>
                  <a:gd name="T31" fmla="*/ 43124493 h 251"/>
                  <a:gd name="T32" fmla="*/ 26133959 w 286"/>
                  <a:gd name="T33" fmla="*/ 42322375 h 251"/>
                  <a:gd name="T34" fmla="*/ 26133959 w 286"/>
                  <a:gd name="T35" fmla="*/ 40717690 h 251"/>
                  <a:gd name="T36" fmla="*/ 25336241 w 286"/>
                  <a:gd name="T37" fmla="*/ 39714483 h 251"/>
                  <a:gd name="T38" fmla="*/ 17755245 w 286"/>
                  <a:gd name="T39" fmla="*/ 35702996 h 251"/>
                  <a:gd name="T40" fmla="*/ 20947008 w 286"/>
                  <a:gd name="T41" fmla="*/ 33095552 h 251"/>
                  <a:gd name="T42" fmla="*/ 21146661 w 286"/>
                  <a:gd name="T43" fmla="*/ 33496835 h 251"/>
                  <a:gd name="T44" fmla="*/ 21346314 w 286"/>
                  <a:gd name="T45" fmla="*/ 33496835 h 251"/>
                  <a:gd name="T46" fmla="*/ 21545520 w 286"/>
                  <a:gd name="T47" fmla="*/ 33897670 h 251"/>
                  <a:gd name="T48" fmla="*/ 24737730 w 286"/>
                  <a:gd name="T49" fmla="*/ 35702996 h 251"/>
                  <a:gd name="T50" fmla="*/ 25336241 w 286"/>
                  <a:gd name="T51" fmla="*/ 35903637 h 251"/>
                  <a:gd name="T52" fmla="*/ 26133959 w 286"/>
                  <a:gd name="T53" fmla="*/ 35301713 h 251"/>
                  <a:gd name="T54" fmla="*/ 26133959 w 286"/>
                  <a:gd name="T55" fmla="*/ 26476620 h 251"/>
                  <a:gd name="T56" fmla="*/ 25336241 w 286"/>
                  <a:gd name="T57" fmla="*/ 25473413 h 251"/>
                  <a:gd name="T58" fmla="*/ 21346314 w 286"/>
                  <a:gd name="T59" fmla="*/ 23668535 h 251"/>
                  <a:gd name="T60" fmla="*/ 18552962 w 286"/>
                  <a:gd name="T61" fmla="*/ 20459166 h 251"/>
                  <a:gd name="T62" fmla="*/ 20149291 w 286"/>
                  <a:gd name="T63" fmla="*/ 11834267 h 251"/>
                  <a:gd name="T64" fmla="*/ 25336241 w 286"/>
                  <a:gd name="T65" fmla="*/ 9226823 h 251"/>
                  <a:gd name="T66" fmla="*/ 26133959 w 286"/>
                  <a:gd name="T67" fmla="*/ 8424257 h 251"/>
                  <a:gd name="T68" fmla="*/ 26133959 w 286"/>
                  <a:gd name="T69" fmla="*/ 6819573 h 251"/>
                  <a:gd name="T70" fmla="*/ 26732470 w 286"/>
                  <a:gd name="T71" fmla="*/ 6017454 h 251"/>
                  <a:gd name="T72" fmla="*/ 29326169 w 286"/>
                  <a:gd name="T73" fmla="*/ 6017454 h 251"/>
                  <a:gd name="T74" fmla="*/ 30123886 w 286"/>
                  <a:gd name="T75" fmla="*/ 6819573 h 251"/>
                  <a:gd name="T76" fmla="*/ 30123886 w 286"/>
                  <a:gd name="T77" fmla="*/ 8223616 h 251"/>
                  <a:gd name="T78" fmla="*/ 30922050 w 286"/>
                  <a:gd name="T79" fmla="*/ 9026182 h 251"/>
                  <a:gd name="T80" fmla="*/ 32318279 w 286"/>
                  <a:gd name="T81" fmla="*/ 9427017 h 251"/>
                  <a:gd name="T82" fmla="*/ 38103741 w 286"/>
                  <a:gd name="T83" fmla="*/ 13438952 h 251"/>
                  <a:gd name="T84" fmla="*/ 34911978 w 286"/>
                  <a:gd name="T85" fmla="*/ 15845754 h 251"/>
                  <a:gd name="T86" fmla="*/ 34712325 w 286"/>
                  <a:gd name="T87" fmla="*/ 15645113 h 251"/>
                  <a:gd name="T88" fmla="*/ 34513119 w 286"/>
                  <a:gd name="T89" fmla="*/ 15444471 h 251"/>
                  <a:gd name="T90" fmla="*/ 34313466 w 286"/>
                  <a:gd name="T91" fmla="*/ 15043636 h 251"/>
                  <a:gd name="T92" fmla="*/ 31121256 w 286"/>
                  <a:gd name="T93" fmla="*/ 13238310 h 251"/>
                  <a:gd name="T94" fmla="*/ 30922050 w 286"/>
                  <a:gd name="T95" fmla="*/ 13037669 h 251"/>
                  <a:gd name="T96" fmla="*/ 30123886 w 286"/>
                  <a:gd name="T97" fmla="*/ 13639593 h 251"/>
                  <a:gd name="T98" fmla="*/ 30123886 w 286"/>
                  <a:gd name="T99" fmla="*/ 22464686 h 251"/>
                  <a:gd name="T100" fmla="*/ 30722398 w 286"/>
                  <a:gd name="T101" fmla="*/ 23467893 h 251"/>
                  <a:gd name="T102" fmla="*/ 39101112 w 286"/>
                  <a:gd name="T103" fmla="*/ 29485348 h 251"/>
                  <a:gd name="T104" fmla="*/ 36906718 w 286"/>
                  <a:gd name="T105" fmla="*/ 37909605 h 2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6" h="251">
                    <a:moveTo>
                      <a:pt x="192" y="0"/>
                    </a:moveTo>
                    <a:cubicBezTo>
                      <a:pt x="146" y="0"/>
                      <a:pt x="146" y="0"/>
                      <a:pt x="146" y="0"/>
                    </a:cubicBezTo>
                    <a:cubicBezTo>
                      <a:pt x="140" y="0"/>
                      <a:pt x="140" y="0"/>
                      <a:pt x="140" y="0"/>
                    </a:cubicBezTo>
                    <a:cubicBezTo>
                      <a:pt x="94" y="0"/>
                      <a:pt x="94" y="0"/>
                      <a:pt x="94" y="0"/>
                    </a:cubicBezTo>
                    <a:cubicBezTo>
                      <a:pt x="79" y="32"/>
                      <a:pt x="0" y="71"/>
                      <a:pt x="1" y="162"/>
                    </a:cubicBezTo>
                    <a:cubicBezTo>
                      <a:pt x="1" y="239"/>
                      <a:pt x="58" y="251"/>
                      <a:pt x="143" y="251"/>
                    </a:cubicBezTo>
                    <a:cubicBezTo>
                      <a:pt x="143" y="251"/>
                      <a:pt x="143" y="251"/>
                      <a:pt x="143" y="251"/>
                    </a:cubicBezTo>
                    <a:cubicBezTo>
                      <a:pt x="143" y="251"/>
                      <a:pt x="143" y="251"/>
                      <a:pt x="143" y="251"/>
                    </a:cubicBezTo>
                    <a:cubicBezTo>
                      <a:pt x="228" y="251"/>
                      <a:pt x="285" y="239"/>
                      <a:pt x="285" y="162"/>
                    </a:cubicBezTo>
                    <a:cubicBezTo>
                      <a:pt x="286" y="71"/>
                      <a:pt x="206" y="32"/>
                      <a:pt x="192" y="0"/>
                    </a:cubicBezTo>
                    <a:close/>
                    <a:moveTo>
                      <a:pt x="185" y="189"/>
                    </a:moveTo>
                    <a:cubicBezTo>
                      <a:pt x="177" y="196"/>
                      <a:pt x="155" y="200"/>
                      <a:pt x="155" y="200"/>
                    </a:cubicBezTo>
                    <a:cubicBezTo>
                      <a:pt x="153" y="200"/>
                      <a:pt x="151" y="202"/>
                      <a:pt x="151" y="204"/>
                    </a:cubicBezTo>
                    <a:cubicBezTo>
                      <a:pt x="151" y="211"/>
                      <a:pt x="151" y="211"/>
                      <a:pt x="151" y="211"/>
                    </a:cubicBezTo>
                    <a:cubicBezTo>
                      <a:pt x="151" y="213"/>
                      <a:pt x="149" y="215"/>
                      <a:pt x="147" y="215"/>
                    </a:cubicBezTo>
                    <a:cubicBezTo>
                      <a:pt x="134" y="215"/>
                      <a:pt x="134" y="215"/>
                      <a:pt x="134" y="215"/>
                    </a:cubicBezTo>
                    <a:cubicBezTo>
                      <a:pt x="132" y="215"/>
                      <a:pt x="131" y="213"/>
                      <a:pt x="131" y="211"/>
                    </a:cubicBezTo>
                    <a:cubicBezTo>
                      <a:pt x="131" y="203"/>
                      <a:pt x="131" y="203"/>
                      <a:pt x="131" y="203"/>
                    </a:cubicBezTo>
                    <a:cubicBezTo>
                      <a:pt x="131" y="201"/>
                      <a:pt x="129" y="199"/>
                      <a:pt x="127" y="198"/>
                    </a:cubicBezTo>
                    <a:cubicBezTo>
                      <a:pt x="127" y="198"/>
                      <a:pt x="96" y="189"/>
                      <a:pt x="89" y="178"/>
                    </a:cubicBezTo>
                    <a:cubicBezTo>
                      <a:pt x="84" y="170"/>
                      <a:pt x="99" y="156"/>
                      <a:pt x="105" y="165"/>
                    </a:cubicBezTo>
                    <a:cubicBezTo>
                      <a:pt x="105" y="166"/>
                      <a:pt x="106" y="166"/>
                      <a:pt x="106" y="167"/>
                    </a:cubicBezTo>
                    <a:cubicBezTo>
                      <a:pt x="106" y="167"/>
                      <a:pt x="105" y="166"/>
                      <a:pt x="107" y="167"/>
                    </a:cubicBezTo>
                    <a:cubicBezTo>
                      <a:pt x="107" y="168"/>
                      <a:pt x="108" y="169"/>
                      <a:pt x="108" y="169"/>
                    </a:cubicBezTo>
                    <a:cubicBezTo>
                      <a:pt x="112" y="172"/>
                      <a:pt x="119" y="176"/>
                      <a:pt x="124" y="178"/>
                    </a:cubicBezTo>
                    <a:cubicBezTo>
                      <a:pt x="126" y="179"/>
                      <a:pt x="127" y="179"/>
                      <a:pt x="127" y="179"/>
                    </a:cubicBezTo>
                    <a:cubicBezTo>
                      <a:pt x="129" y="180"/>
                      <a:pt x="131" y="178"/>
                      <a:pt x="131" y="176"/>
                    </a:cubicBezTo>
                    <a:cubicBezTo>
                      <a:pt x="131" y="132"/>
                      <a:pt x="131" y="132"/>
                      <a:pt x="131" y="132"/>
                    </a:cubicBezTo>
                    <a:cubicBezTo>
                      <a:pt x="131" y="130"/>
                      <a:pt x="129" y="128"/>
                      <a:pt x="127" y="127"/>
                    </a:cubicBezTo>
                    <a:cubicBezTo>
                      <a:pt x="127" y="127"/>
                      <a:pt x="110" y="119"/>
                      <a:pt x="107" y="118"/>
                    </a:cubicBezTo>
                    <a:cubicBezTo>
                      <a:pt x="101" y="114"/>
                      <a:pt x="96" y="108"/>
                      <a:pt x="93" y="102"/>
                    </a:cubicBezTo>
                    <a:cubicBezTo>
                      <a:pt x="86" y="88"/>
                      <a:pt x="89" y="71"/>
                      <a:pt x="101" y="59"/>
                    </a:cubicBezTo>
                    <a:cubicBezTo>
                      <a:pt x="109" y="52"/>
                      <a:pt x="127" y="46"/>
                      <a:pt x="127" y="46"/>
                    </a:cubicBezTo>
                    <a:cubicBezTo>
                      <a:pt x="129" y="46"/>
                      <a:pt x="131" y="44"/>
                      <a:pt x="131" y="42"/>
                    </a:cubicBezTo>
                    <a:cubicBezTo>
                      <a:pt x="131" y="34"/>
                      <a:pt x="131" y="34"/>
                      <a:pt x="131" y="34"/>
                    </a:cubicBezTo>
                    <a:cubicBezTo>
                      <a:pt x="131" y="32"/>
                      <a:pt x="132" y="30"/>
                      <a:pt x="134" y="30"/>
                    </a:cubicBezTo>
                    <a:cubicBezTo>
                      <a:pt x="147" y="30"/>
                      <a:pt x="147" y="30"/>
                      <a:pt x="147" y="30"/>
                    </a:cubicBezTo>
                    <a:cubicBezTo>
                      <a:pt x="149" y="30"/>
                      <a:pt x="151" y="32"/>
                      <a:pt x="151" y="34"/>
                    </a:cubicBezTo>
                    <a:cubicBezTo>
                      <a:pt x="151" y="41"/>
                      <a:pt x="151" y="41"/>
                      <a:pt x="151" y="41"/>
                    </a:cubicBezTo>
                    <a:cubicBezTo>
                      <a:pt x="151" y="43"/>
                      <a:pt x="153" y="45"/>
                      <a:pt x="155" y="45"/>
                    </a:cubicBezTo>
                    <a:cubicBezTo>
                      <a:pt x="155" y="45"/>
                      <a:pt x="158" y="46"/>
                      <a:pt x="162" y="47"/>
                    </a:cubicBezTo>
                    <a:cubicBezTo>
                      <a:pt x="172" y="50"/>
                      <a:pt x="186" y="58"/>
                      <a:pt x="191" y="67"/>
                    </a:cubicBezTo>
                    <a:cubicBezTo>
                      <a:pt x="196" y="75"/>
                      <a:pt x="181" y="88"/>
                      <a:pt x="175" y="79"/>
                    </a:cubicBezTo>
                    <a:cubicBezTo>
                      <a:pt x="175" y="79"/>
                      <a:pt x="174" y="78"/>
                      <a:pt x="174" y="78"/>
                    </a:cubicBezTo>
                    <a:cubicBezTo>
                      <a:pt x="174" y="77"/>
                      <a:pt x="175" y="79"/>
                      <a:pt x="173" y="77"/>
                    </a:cubicBezTo>
                    <a:cubicBezTo>
                      <a:pt x="173" y="76"/>
                      <a:pt x="172" y="76"/>
                      <a:pt x="172" y="75"/>
                    </a:cubicBezTo>
                    <a:cubicBezTo>
                      <a:pt x="168" y="72"/>
                      <a:pt x="161" y="67"/>
                      <a:pt x="156" y="66"/>
                    </a:cubicBezTo>
                    <a:cubicBezTo>
                      <a:pt x="155" y="65"/>
                      <a:pt x="155" y="65"/>
                      <a:pt x="155" y="65"/>
                    </a:cubicBezTo>
                    <a:cubicBezTo>
                      <a:pt x="153" y="64"/>
                      <a:pt x="151" y="66"/>
                      <a:pt x="151" y="68"/>
                    </a:cubicBezTo>
                    <a:cubicBezTo>
                      <a:pt x="151" y="112"/>
                      <a:pt x="151" y="112"/>
                      <a:pt x="151" y="112"/>
                    </a:cubicBezTo>
                    <a:cubicBezTo>
                      <a:pt x="151" y="114"/>
                      <a:pt x="153" y="116"/>
                      <a:pt x="154" y="117"/>
                    </a:cubicBezTo>
                    <a:cubicBezTo>
                      <a:pt x="154" y="117"/>
                      <a:pt x="191" y="132"/>
                      <a:pt x="196" y="147"/>
                    </a:cubicBezTo>
                    <a:cubicBezTo>
                      <a:pt x="201" y="162"/>
                      <a:pt x="196" y="179"/>
                      <a:pt x="185"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sp>
        <p:nvSpPr>
          <p:cNvPr id="10" name="矩形 8"/>
          <p:cNvSpPr>
            <a:spLocks noChangeArrowheads="1"/>
          </p:cNvSpPr>
          <p:nvPr/>
        </p:nvSpPr>
        <p:spPr bwMode="auto">
          <a:xfrm>
            <a:off x="1646085" y="3057207"/>
            <a:ext cx="294798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lnSpc>
                <a:spcPct val="114000"/>
              </a:lnSpc>
              <a:spcBef>
                <a:spcPct val="0"/>
              </a:spcBef>
              <a:buFontTx/>
              <a:buNone/>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杜绝平庸、专做精品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eaLnBrk="1" hangingPunct="1">
              <a:lnSpc>
                <a:spcPct val="114000"/>
              </a:lnSpc>
              <a:spcBef>
                <a:spcPct val="0"/>
              </a:spcBef>
              <a:buFontTx/>
              <a:buNone/>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专业；</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尽心；</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创意</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1199997" y="3744538"/>
            <a:ext cx="469900" cy="469900"/>
            <a:chOff x="1261058" y="3507854"/>
            <a:chExt cx="469471" cy="469471"/>
          </a:xfrm>
        </p:grpSpPr>
        <p:sp>
          <p:nvSpPr>
            <p:cNvPr id="12" name="椭圆 11"/>
            <p:cNvSpPr/>
            <p:nvPr/>
          </p:nvSpPr>
          <p:spPr>
            <a:xfrm>
              <a:off x="1261058" y="3507854"/>
              <a:ext cx="469471" cy="469471"/>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Freeform 623"/>
            <p:cNvSpPr>
              <a:spLocks noEditPoints="1"/>
            </p:cNvSpPr>
            <p:nvPr/>
          </p:nvSpPr>
          <p:spPr bwMode="auto">
            <a:xfrm>
              <a:off x="1398347" y="3641522"/>
              <a:ext cx="189351" cy="189864"/>
            </a:xfrm>
            <a:custGeom>
              <a:avLst/>
              <a:gdLst>
                <a:gd name="T0" fmla="*/ 212153230 w 26"/>
                <a:gd name="T1" fmla="*/ 959864754 h 26"/>
                <a:gd name="T2" fmla="*/ 424306460 w 26"/>
                <a:gd name="T3" fmla="*/ 1173169656 h 26"/>
                <a:gd name="T4" fmla="*/ 530379434 w 26"/>
                <a:gd name="T5" fmla="*/ 1066517205 h 26"/>
                <a:gd name="T6" fmla="*/ 636459690 w 26"/>
                <a:gd name="T7" fmla="*/ 959864754 h 26"/>
                <a:gd name="T8" fmla="*/ 742532664 w 26"/>
                <a:gd name="T9" fmla="*/ 1226499533 h 26"/>
                <a:gd name="T10" fmla="*/ 954685894 w 26"/>
                <a:gd name="T11" fmla="*/ 959864754 h 26"/>
                <a:gd name="T12" fmla="*/ 742532664 w 26"/>
                <a:gd name="T13" fmla="*/ 1226499533 h 26"/>
                <a:gd name="T14" fmla="*/ 1060766150 w 26"/>
                <a:gd name="T15" fmla="*/ 959864754 h 26"/>
                <a:gd name="T16" fmla="*/ 1007726022 w 26"/>
                <a:gd name="T17" fmla="*/ 1173169656 h 26"/>
                <a:gd name="T18" fmla="*/ 159113102 w 26"/>
                <a:gd name="T19" fmla="*/ 693237279 h 26"/>
                <a:gd name="T20" fmla="*/ 318226204 w 26"/>
                <a:gd name="T21" fmla="*/ 533262254 h 26"/>
                <a:gd name="T22" fmla="*/ 318226204 w 26"/>
                <a:gd name="T23" fmla="*/ 799889730 h 26"/>
                <a:gd name="T24" fmla="*/ 424306460 w 26"/>
                <a:gd name="T25" fmla="*/ 799889730 h 26"/>
                <a:gd name="T26" fmla="*/ 424306460 w 26"/>
                <a:gd name="T27" fmla="*/ 533262254 h 26"/>
                <a:gd name="T28" fmla="*/ 636459690 w 26"/>
                <a:gd name="T29" fmla="*/ 799889730 h 26"/>
                <a:gd name="T30" fmla="*/ 742532664 w 26"/>
                <a:gd name="T31" fmla="*/ 799889730 h 26"/>
                <a:gd name="T32" fmla="*/ 954685894 w 26"/>
                <a:gd name="T33" fmla="*/ 533262254 h 26"/>
                <a:gd name="T34" fmla="*/ 954685894 w 26"/>
                <a:gd name="T35" fmla="*/ 799889730 h 26"/>
                <a:gd name="T36" fmla="*/ 1113798996 w 26"/>
                <a:gd name="T37" fmla="*/ 799889730 h 26"/>
                <a:gd name="T38" fmla="*/ 1113798996 w 26"/>
                <a:gd name="T39" fmla="*/ 533262254 h 26"/>
                <a:gd name="T40" fmla="*/ 1219879252 w 26"/>
                <a:gd name="T41" fmla="*/ 693237279 h 26"/>
                <a:gd name="T42" fmla="*/ 1113798996 w 26"/>
                <a:gd name="T43" fmla="*/ 799889730 h 26"/>
                <a:gd name="T44" fmla="*/ 424306460 w 26"/>
                <a:gd name="T45" fmla="*/ 213304902 h 26"/>
                <a:gd name="T46" fmla="*/ 212153230 w 26"/>
                <a:gd name="T47" fmla="*/ 426609803 h 26"/>
                <a:gd name="T48" fmla="*/ 1007726022 w 26"/>
                <a:gd name="T49" fmla="*/ 213304902 h 26"/>
                <a:gd name="T50" fmla="*/ 1060766150 w 26"/>
                <a:gd name="T51" fmla="*/ 426609803 h 26"/>
                <a:gd name="T52" fmla="*/ 530379434 w 26"/>
                <a:gd name="T53" fmla="*/ 266627476 h 26"/>
                <a:gd name="T54" fmla="*/ 636459690 w 26"/>
                <a:gd name="T55" fmla="*/ 426609803 h 26"/>
                <a:gd name="T56" fmla="*/ 742532664 w 26"/>
                <a:gd name="T57" fmla="*/ 426609803 h 26"/>
                <a:gd name="T58" fmla="*/ 901645766 w 26"/>
                <a:gd name="T59" fmla="*/ 266627476 h 26"/>
                <a:gd name="T60" fmla="*/ 742532664 w 26"/>
                <a:gd name="T61" fmla="*/ 426609803 h 26"/>
                <a:gd name="T62" fmla="*/ 0 w 26"/>
                <a:gd name="T63" fmla="*/ 693237279 h 26"/>
                <a:gd name="T64" fmla="*/ 1378992354 w 26"/>
                <a:gd name="T65" fmla="*/ 693237279 h 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4" name="矩形 13"/>
          <p:cNvSpPr>
            <a:spLocks noChangeArrowheads="1"/>
          </p:cNvSpPr>
          <p:nvPr/>
        </p:nvSpPr>
        <p:spPr bwMode="auto">
          <a:xfrm>
            <a:off x="1646085" y="3744538"/>
            <a:ext cx="1786327" cy="49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6502317" y="1186423"/>
            <a:ext cx="1693863" cy="3349625"/>
            <a:chOff x="6588224" y="951574"/>
            <a:chExt cx="1694212" cy="3348367"/>
          </a:xfrm>
          <a:effectLst>
            <a:outerShdw blurRad="101600" dist="76200" dir="9420000" algn="tr" rotWithShape="0">
              <a:prstClr val="black">
                <a:alpha val="40000"/>
              </a:prstClr>
            </a:outerShdw>
          </a:effectLst>
        </p:grpSpPr>
        <p:pic>
          <p:nvPicPr>
            <p:cNvPr id="16" name="Picture 3" descr="C:\Users\Administrator.MICROSO-BQCPAHA\Desktop\手机.png"/>
            <p:cNvPicPr>
              <a:picLocks noChangeAspect="1" noChangeArrowheads="1"/>
            </p:cNvPicPr>
            <p:nvPr/>
          </p:nvPicPr>
          <p:blipFill>
            <a:blip r:embed="rId1">
              <a:extLst>
                <a:ext uri="{28A0092B-C50C-407E-A947-70E740481C1C}">
                  <a14:useLocalDpi xmlns:a14="http://schemas.microsoft.com/office/drawing/2010/main" val="0"/>
                </a:ext>
              </a:extLst>
            </a:blip>
            <a:srcRect l="50000" t="7813" r="7396" b="7986"/>
            <a:stretch>
              <a:fillRect/>
            </a:stretch>
          </p:blipFill>
          <p:spPr bwMode="auto">
            <a:xfrm>
              <a:off x="6588224" y="951574"/>
              <a:ext cx="1694212" cy="334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2">
              <a:extLst>
                <a:ext uri="{28A0092B-C50C-407E-A947-70E740481C1C}">
                  <a14:useLocalDpi xmlns:a14="http://schemas.microsoft.com/office/drawing/2010/main" val="0"/>
                </a:ext>
              </a:extLst>
            </a:blip>
            <a:srcRect l="32996" r="26344"/>
            <a:stretch>
              <a:fillRect/>
            </a:stretch>
          </p:blipFill>
          <p:spPr bwMode="auto">
            <a:xfrm>
              <a:off x="6810489" y="1552999"/>
              <a:ext cx="1310641" cy="224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17"/>
          <p:cNvGrpSpPr/>
          <p:nvPr/>
        </p:nvGrpSpPr>
        <p:grpSpPr bwMode="auto">
          <a:xfrm>
            <a:off x="4713222" y="1186423"/>
            <a:ext cx="1693862" cy="3349625"/>
            <a:chOff x="4894012" y="951574"/>
            <a:chExt cx="1694212" cy="3348367"/>
          </a:xfrm>
          <a:effectLst>
            <a:outerShdw blurRad="101600" dist="76200" dir="9960000" algn="tr" rotWithShape="0">
              <a:prstClr val="black">
                <a:alpha val="40000"/>
              </a:prstClr>
            </a:outerShdw>
          </a:effectLst>
        </p:grpSpPr>
        <p:pic>
          <p:nvPicPr>
            <p:cNvPr id="19" name="Picture 3" descr="C:\Users\Administrator.MICROSO-BQCPAHA\Desktop\手机.png"/>
            <p:cNvPicPr>
              <a:picLocks noChangeAspect="1" noChangeArrowheads="1"/>
            </p:cNvPicPr>
            <p:nvPr/>
          </p:nvPicPr>
          <p:blipFill>
            <a:blip r:embed="rId1">
              <a:extLst>
                <a:ext uri="{28A0092B-C50C-407E-A947-70E740481C1C}">
                  <a14:useLocalDpi xmlns:a14="http://schemas.microsoft.com/office/drawing/2010/main" val="0"/>
                </a:ext>
              </a:extLst>
            </a:blip>
            <a:srcRect l="50000" t="7813" r="7396" b="7986"/>
            <a:stretch>
              <a:fillRect/>
            </a:stretch>
          </p:blipFill>
          <p:spPr bwMode="auto">
            <a:xfrm>
              <a:off x="4894012" y="951574"/>
              <a:ext cx="1694212" cy="334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D:\小星星星星星星星\我下载的素材\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l="48798" r="13091"/>
            <a:stretch>
              <a:fillRect/>
            </a:stretch>
          </p:blipFill>
          <p:spPr bwMode="auto">
            <a:xfrm>
              <a:off x="5118323" y="1567175"/>
              <a:ext cx="1324868" cy="224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组合 20"/>
          <p:cNvGrpSpPr/>
          <p:nvPr/>
        </p:nvGrpSpPr>
        <p:grpSpPr>
          <a:xfrm>
            <a:off x="1094472" y="1610147"/>
            <a:ext cx="4194175" cy="988871"/>
            <a:chOff x="1637120" y="1197615"/>
            <a:chExt cx="4194175" cy="988871"/>
          </a:xfrm>
        </p:grpSpPr>
        <p:grpSp>
          <p:nvGrpSpPr>
            <p:cNvPr id="22" name="组合 21"/>
            <p:cNvGrpSpPr/>
            <p:nvPr/>
          </p:nvGrpSpPr>
          <p:grpSpPr bwMode="auto">
            <a:xfrm>
              <a:off x="1637120" y="1197615"/>
              <a:ext cx="4194175" cy="988871"/>
              <a:chOff x="882908" y="1350186"/>
              <a:chExt cx="4193148" cy="989670"/>
            </a:xfrm>
          </p:grpSpPr>
          <p:sp>
            <p:nvSpPr>
              <p:cNvPr id="24" name="矩形 7"/>
              <p:cNvSpPr>
                <a:spLocks noChangeArrowheads="1"/>
              </p:cNvSpPr>
              <p:nvPr/>
            </p:nvSpPr>
            <p:spPr bwMode="auto">
              <a:xfrm>
                <a:off x="889731" y="1350186"/>
                <a:ext cx="2133395" cy="308026"/>
              </a:xfrm>
              <a:prstGeom prst="rect">
                <a:avLst/>
              </a:prstGeom>
              <a:noFill/>
            </p:spPr>
            <p:txBody>
              <a:bodyPr wrap="none">
                <a:spAutoFit/>
              </a:bodyPr>
              <a:lstStyle/>
              <a:p>
                <a:pPr algn="ctr" defTabSz="685800"/>
                <a:r>
                  <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a:t>
                </a:r>
                <a:endPar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5" name="矩形 8"/>
              <p:cNvSpPr>
                <a:spLocks noChangeArrowheads="1"/>
              </p:cNvSpPr>
              <p:nvPr/>
            </p:nvSpPr>
            <p:spPr bwMode="auto">
              <a:xfrm>
                <a:off x="882908" y="1636928"/>
                <a:ext cx="4193148" cy="31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95000"/>
                        <a:lumOff val="5000"/>
                      </a:prstClr>
                    </a:solidFill>
                    <a:latin typeface="微软雅黑" panose="020B0503020204020204" pitchFamily="34" charset="-122"/>
                    <a:ea typeface="微软雅黑" panose="020B0503020204020204" pitchFamily="34" charset="-122"/>
                  </a:rPr>
                  <a:t>设计机构。</a:t>
                </a:r>
                <a:endPar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6" name="矩形 9"/>
              <p:cNvSpPr>
                <a:spLocks noChangeArrowheads="1"/>
              </p:cNvSpPr>
              <p:nvPr/>
            </p:nvSpPr>
            <p:spPr bwMode="auto">
              <a:xfrm>
                <a:off x="889731" y="1839572"/>
                <a:ext cx="2736712" cy="50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的精神。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1730458" y="1511589"/>
              <a:ext cx="3016728"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33" name="组合 32"/>
          <p:cNvGrpSpPr/>
          <p:nvPr/>
        </p:nvGrpSpPr>
        <p:grpSpPr>
          <a:xfrm>
            <a:off x="1262308" y="181521"/>
            <a:ext cx="1674607" cy="628303"/>
            <a:chOff x="4140886" y="2022677"/>
            <a:chExt cx="1674607" cy="628303"/>
          </a:xfrm>
        </p:grpSpPr>
        <p:sp>
          <p:nvSpPr>
            <p:cNvPr id="34"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 calcmode="lin" valueType="num">
                                      <p:cBhvr>
                                        <p:cTn id="9" dur="500" fill="hold"/>
                                        <p:tgtEl>
                                          <p:spTgt spid="21"/>
                                        </p:tgtEl>
                                        <p:attrNameLst>
                                          <p:attrName>ppt_x</p:attrName>
                                        </p:attrNameLst>
                                      </p:cBhvr>
                                      <p:tavLst>
                                        <p:tav tm="0">
                                          <p:val>
                                            <p:fltVal val="0.5"/>
                                          </p:val>
                                        </p:tav>
                                        <p:tav tm="100000">
                                          <p:val>
                                            <p:strVal val="#ppt_x"/>
                                          </p:val>
                                        </p:tav>
                                      </p:tavLst>
                                    </p:anim>
                                    <p:anim calcmode="lin" valueType="num">
                                      <p:cBhvr>
                                        <p:cTn id="10" dur="500" fill="hold"/>
                                        <p:tgtEl>
                                          <p:spTgt spid="21"/>
                                        </p:tgtEl>
                                        <p:attrNameLst>
                                          <p:attrName>ppt_y</p:attrName>
                                        </p:attrNameLst>
                                      </p:cBhvr>
                                      <p:tavLst>
                                        <p:tav tm="0">
                                          <p:val>
                                            <p:fltVal val="0.5"/>
                                          </p:val>
                                        </p:tav>
                                        <p:tav tm="100000">
                                          <p:val>
                                            <p:strVal val="#ppt_y"/>
                                          </p:val>
                                        </p:tav>
                                      </p:tavLst>
                                    </p:anim>
                                  </p:childTnLst>
                                </p:cTn>
                              </p:par>
                              <p:par>
                                <p:cTn id="11" presetID="53" presetClass="entr" presetSubtype="16"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23" presetClass="entr" presetSubtype="528" fill="hold" grpId="0" nodeType="withEffect">
                                  <p:stCondLst>
                                    <p:cond delay="3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ppt_x</p:attrName>
                                        </p:attrNameLst>
                                      </p:cBhvr>
                                      <p:tavLst>
                                        <p:tav tm="0">
                                          <p:val>
                                            <p:fltVal val="0.5"/>
                                          </p:val>
                                        </p:tav>
                                        <p:tav tm="100000">
                                          <p:val>
                                            <p:strVal val="#ppt_x"/>
                                          </p:val>
                                        </p:tav>
                                      </p:tavLst>
                                    </p:anim>
                                    <p:anim calcmode="lin" valueType="num">
                                      <p:cBhvr>
                                        <p:cTn id="21" dur="500" fill="hold"/>
                                        <p:tgtEl>
                                          <p:spTgt spid="10"/>
                                        </p:tgtEl>
                                        <p:attrNameLst>
                                          <p:attrName>ppt_y</p:attrName>
                                        </p:attrNameLst>
                                      </p:cBhvr>
                                      <p:tavLst>
                                        <p:tav tm="0">
                                          <p:val>
                                            <p:fltVal val="0.5"/>
                                          </p:val>
                                        </p:tav>
                                        <p:tav tm="100000">
                                          <p:val>
                                            <p:strVal val="#ppt_y"/>
                                          </p:val>
                                        </p:tav>
                                      </p:tavLst>
                                    </p:anim>
                                  </p:childTnLst>
                                </p:cTn>
                              </p:par>
                              <p:par>
                                <p:cTn id="22" presetID="53" presetClass="entr" presetSubtype="16" fill="hold" nodeType="withEffect">
                                  <p:stCondLst>
                                    <p:cond delay="30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par>
                                <p:cTn id="27" presetID="23" presetClass="entr" presetSubtype="528"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 calcmode="lin" valueType="num">
                                      <p:cBhvr>
                                        <p:cTn id="31" dur="500" fill="hold"/>
                                        <p:tgtEl>
                                          <p:spTgt spid="14"/>
                                        </p:tgtEl>
                                        <p:attrNameLst>
                                          <p:attrName>ppt_x</p:attrName>
                                        </p:attrNameLst>
                                      </p:cBhvr>
                                      <p:tavLst>
                                        <p:tav tm="0">
                                          <p:val>
                                            <p:fltVal val="0.5"/>
                                          </p:val>
                                        </p:tav>
                                        <p:tav tm="100000">
                                          <p:val>
                                            <p:strVal val="#ppt_x"/>
                                          </p:val>
                                        </p:tav>
                                      </p:tavLst>
                                    </p:anim>
                                    <p:anim calcmode="lin" valueType="num">
                                      <p:cBhvr>
                                        <p:cTn id="32" dur="500" fill="hold"/>
                                        <p:tgtEl>
                                          <p:spTgt spid="14"/>
                                        </p:tgtEl>
                                        <p:attrNameLst>
                                          <p:attrName>ppt_y</p:attrName>
                                        </p:attrNameLst>
                                      </p:cBhvr>
                                      <p:tavLst>
                                        <p:tav tm="0">
                                          <p:val>
                                            <p:fltVal val="0.5"/>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750" fill="hold"/>
                                        <p:tgtEl>
                                          <p:spTgt spid="18"/>
                                        </p:tgtEl>
                                        <p:attrNameLst>
                                          <p:attrName>ppt_x</p:attrName>
                                        </p:attrNameLst>
                                      </p:cBhvr>
                                      <p:tavLst>
                                        <p:tav tm="0">
                                          <p:val>
                                            <p:strVal val="#ppt_x"/>
                                          </p:val>
                                        </p:tav>
                                        <p:tav tm="100000">
                                          <p:val>
                                            <p:strVal val="#ppt_x"/>
                                          </p:val>
                                        </p:tav>
                                      </p:tavLst>
                                    </p:anim>
                                    <p:anim calcmode="lin" valueType="num">
                                      <p:cBhvr additive="base">
                                        <p:cTn id="36" dur="75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750" fill="hold"/>
                                        <p:tgtEl>
                                          <p:spTgt spid="15"/>
                                        </p:tgtEl>
                                        <p:attrNameLst>
                                          <p:attrName>ppt_x</p:attrName>
                                        </p:attrNameLst>
                                      </p:cBhvr>
                                      <p:tavLst>
                                        <p:tav tm="0">
                                          <p:val>
                                            <p:strVal val="#ppt_x"/>
                                          </p:val>
                                        </p:tav>
                                        <p:tav tm="100000">
                                          <p:val>
                                            <p:strVal val="#ppt_x"/>
                                          </p:val>
                                        </p:tav>
                                      </p:tavLst>
                                    </p:anim>
                                    <p:anim calcmode="lin" valueType="num">
                                      <p:cBhvr additive="base">
                                        <p:cTn id="40" dur="75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3652597" y="3139811"/>
            <a:ext cx="3226829"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6777" y="2654433"/>
            <a:ext cx="4026694"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4234115" y="2162308"/>
            <a:ext cx="2644119"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913440" y="1664627"/>
            <a:ext cx="2965984"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bwMode="auto">
          <a:xfrm>
            <a:off x="2087159" y="1593190"/>
            <a:ext cx="1108472" cy="1107281"/>
            <a:chOff x="1186403" y="1821305"/>
            <a:chExt cx="1696216" cy="1696216"/>
          </a:xfrm>
          <a:solidFill>
            <a:srgbClr val="FF0000"/>
          </a:solidFill>
        </p:grpSpPr>
        <p:sp>
          <p:nvSpPr>
            <p:cNvPr id="10" name="矩形 9"/>
            <p:cNvSpPr>
              <a:spLocks noChangeArrowheads="1"/>
            </p:cNvSpPr>
            <p:nvPr/>
          </p:nvSpPr>
          <p:spPr bwMode="auto">
            <a:xfrm rot="-2529972">
              <a:off x="1186403" y="1821305"/>
              <a:ext cx="1696216" cy="1696216"/>
            </a:xfrm>
            <a:prstGeom prst="rect">
              <a:avLst/>
            </a:prstGeom>
            <a:solidFill>
              <a:srgbClr val="2C92F4"/>
            </a:solidFill>
            <a:ln w="3175">
              <a:noFill/>
              <a:round/>
            </a:ln>
            <a:effec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1" name="Rectangle 2"/>
            <p:cNvSpPr>
              <a:spLocks noChangeArrowheads="1"/>
            </p:cNvSpPr>
            <p:nvPr/>
          </p:nvSpPr>
          <p:spPr bwMode="auto">
            <a:xfrm>
              <a:off x="1588948" y="2378356"/>
              <a:ext cx="1008658" cy="5657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800" dirty="0">
                  <a:solidFill>
                    <a:prstClr val="white"/>
                  </a:solidFill>
                  <a:latin typeface="微软雅黑" panose="020B0503020204020204" pitchFamily="34" charset="-122"/>
                  <a:ea typeface="微软雅黑" panose="020B0503020204020204" pitchFamily="34" charset="-122"/>
                </a:rPr>
                <a:t>52%</a:t>
              </a:r>
              <a:endParaRPr lang="zh-CN" altLang="en-US" sz="1800" dirty="0">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3096809" y="1208618"/>
            <a:ext cx="735806" cy="734615"/>
            <a:chOff x="2705477" y="3059846"/>
            <a:chExt cx="1125194" cy="1125194"/>
          </a:xfrm>
          <a:solidFill>
            <a:schemeClr val="bg1">
              <a:alpha val="40000"/>
            </a:schemeClr>
          </a:solidFill>
        </p:grpSpPr>
        <p:sp>
          <p:nvSpPr>
            <p:cNvPr id="13" name="矩形 12"/>
            <p:cNvSpPr>
              <a:spLocks noChangeArrowheads="1"/>
            </p:cNvSpPr>
            <p:nvPr/>
          </p:nvSpPr>
          <p:spPr bwMode="auto">
            <a:xfrm rot="-2529972">
              <a:off x="2705477" y="3059846"/>
              <a:ext cx="1125194" cy="1125194"/>
            </a:xfrm>
            <a:prstGeom prst="rect">
              <a:avLst/>
            </a:prstGeom>
            <a:solidFill>
              <a:schemeClr val="tx1">
                <a:lumMod val="75000"/>
                <a:lumOff val="25000"/>
              </a:schemeClr>
            </a:solidFill>
            <a:ln w="3175">
              <a:noFill/>
              <a:rou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4" name="Rectangle 2"/>
            <p:cNvSpPr>
              <a:spLocks noChangeArrowheads="1"/>
            </p:cNvSpPr>
            <p:nvPr/>
          </p:nvSpPr>
          <p:spPr bwMode="auto">
            <a:xfrm>
              <a:off x="2846342" y="3352201"/>
              <a:ext cx="887865" cy="4949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500" dirty="0">
                  <a:solidFill>
                    <a:prstClr val="white"/>
                  </a:solidFill>
                  <a:latin typeface="微软雅黑" panose="020B0503020204020204" pitchFamily="34" charset="-122"/>
                  <a:ea typeface="微软雅黑" panose="020B0503020204020204" pitchFamily="34" charset="-122"/>
                </a:rPr>
                <a:t>21%</a:t>
              </a:r>
              <a:endParaRPr lang="zh-CN" altLang="en-US" sz="1500" dirty="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3594488" y="1917039"/>
            <a:ext cx="598709" cy="559594"/>
            <a:chOff x="3555808" y="2342407"/>
            <a:chExt cx="916169" cy="858135"/>
          </a:xfrm>
          <a:solidFill>
            <a:schemeClr val="bg1">
              <a:alpha val="20000"/>
            </a:schemeClr>
          </a:solidFill>
        </p:grpSpPr>
        <p:sp>
          <p:nvSpPr>
            <p:cNvPr id="16" name="矩形 15"/>
            <p:cNvSpPr>
              <a:spLocks noChangeArrowheads="1"/>
            </p:cNvSpPr>
            <p:nvPr/>
          </p:nvSpPr>
          <p:spPr bwMode="auto">
            <a:xfrm rot="19070028">
              <a:off x="3555808" y="2342407"/>
              <a:ext cx="858135" cy="858135"/>
            </a:xfrm>
            <a:prstGeom prst="rect">
              <a:avLst/>
            </a:prstGeom>
            <a:solidFill>
              <a:schemeClr val="tx1">
                <a:lumMod val="75000"/>
                <a:lumOff val="25000"/>
              </a:schemeClr>
            </a:solidFill>
            <a:ln w="3175">
              <a:noFill/>
              <a:rou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7" name="Rectangle 2"/>
            <p:cNvSpPr>
              <a:spLocks noChangeArrowheads="1"/>
            </p:cNvSpPr>
            <p:nvPr/>
          </p:nvSpPr>
          <p:spPr bwMode="auto">
            <a:xfrm>
              <a:off x="3644729" y="2535468"/>
              <a:ext cx="827248" cy="400111"/>
            </a:xfrm>
            <a:prstGeom prst="rect">
              <a:avLst/>
            </a:prstGeom>
            <a:no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200" dirty="0">
                  <a:solidFill>
                    <a:prstClr val="white"/>
                  </a:solidFill>
                  <a:latin typeface="微软雅黑" panose="020B0503020204020204" pitchFamily="34" charset="-122"/>
                  <a:ea typeface="微软雅黑" panose="020B0503020204020204" pitchFamily="34" charset="-122"/>
                </a:rPr>
                <a:t>11%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a:spLocks noChangeArrowheads="1"/>
          </p:cNvSpPr>
          <p:nvPr/>
        </p:nvSpPr>
        <p:spPr bwMode="auto">
          <a:xfrm>
            <a:off x="5949666" y="1412215"/>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5949666" y="1905133"/>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20" name="TextBox 19"/>
          <p:cNvSpPr txBox="1">
            <a:spLocks noChangeArrowheads="1"/>
          </p:cNvSpPr>
          <p:nvPr/>
        </p:nvSpPr>
        <p:spPr bwMode="auto">
          <a:xfrm>
            <a:off x="5949666" y="2379002"/>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21" name="TextBox 20"/>
          <p:cNvSpPr txBox="1">
            <a:spLocks noChangeArrowheads="1"/>
          </p:cNvSpPr>
          <p:nvPr/>
        </p:nvSpPr>
        <p:spPr bwMode="auto">
          <a:xfrm>
            <a:off x="5949666" y="2871921"/>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grpSp>
        <p:nvGrpSpPr>
          <p:cNvPr id="22" name="组合 21"/>
          <p:cNvGrpSpPr/>
          <p:nvPr/>
        </p:nvGrpSpPr>
        <p:grpSpPr bwMode="auto">
          <a:xfrm>
            <a:off x="6902284" y="1789404"/>
            <a:ext cx="445294" cy="426244"/>
            <a:chOff x="7679440" y="1933416"/>
            <a:chExt cx="593725" cy="568325"/>
          </a:xfrm>
        </p:grpSpPr>
        <p:sp>
          <p:nvSpPr>
            <p:cNvPr id="23" name="AutoShape 3"/>
            <p:cNvSpPr>
              <a:spLocks noChangeAspect="1" noChangeArrowheads="1" noTextEdit="1"/>
            </p:cNvSpPr>
            <p:nvPr/>
          </p:nvSpPr>
          <p:spPr bwMode="auto">
            <a:xfrm>
              <a:off x="7679440" y="1933416"/>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nvGrpSpPr>
            <p:cNvPr id="24" name="组合 23"/>
            <p:cNvGrpSpPr/>
            <p:nvPr/>
          </p:nvGrpSpPr>
          <p:grpSpPr bwMode="auto">
            <a:xfrm>
              <a:off x="7729431" y="1994339"/>
              <a:ext cx="493743" cy="465529"/>
              <a:chOff x="7750175" y="2178685"/>
              <a:chExt cx="611188" cy="576263"/>
            </a:xfrm>
          </p:grpSpPr>
          <p:sp>
            <p:nvSpPr>
              <p:cNvPr id="25" name="Freeform 5"/>
              <p:cNvSpPr/>
              <p:nvPr/>
            </p:nvSpPr>
            <p:spPr bwMode="auto">
              <a:xfrm>
                <a:off x="7847466" y="2301748"/>
                <a:ext cx="414640" cy="453941"/>
              </a:xfrm>
              <a:custGeom>
                <a:avLst/>
                <a:gdLst>
                  <a:gd name="T0" fmla="*/ 0 w 50"/>
                  <a:gd name="T1" fmla="*/ 23 h 55"/>
                  <a:gd name="T2" fmla="*/ 0 w 50"/>
                  <a:gd name="T3" fmla="*/ 53 h 55"/>
                  <a:gd name="T4" fmla="*/ 2 w 50"/>
                  <a:gd name="T5" fmla="*/ 55 h 55"/>
                  <a:gd name="T6" fmla="*/ 4 w 50"/>
                  <a:gd name="T7" fmla="*/ 55 h 55"/>
                  <a:gd name="T8" fmla="*/ 17 w 50"/>
                  <a:gd name="T9" fmla="*/ 55 h 55"/>
                  <a:gd name="T10" fmla="*/ 18 w 50"/>
                  <a:gd name="T11" fmla="*/ 55 h 55"/>
                  <a:gd name="T12" fmla="*/ 19 w 50"/>
                  <a:gd name="T13" fmla="*/ 54 h 55"/>
                  <a:gd name="T14" fmla="*/ 19 w 50"/>
                  <a:gd name="T15" fmla="*/ 39 h 55"/>
                  <a:gd name="T16" fmla="*/ 32 w 50"/>
                  <a:gd name="T17" fmla="*/ 39 h 55"/>
                  <a:gd name="T18" fmla="*/ 32 w 50"/>
                  <a:gd name="T19" fmla="*/ 54 h 55"/>
                  <a:gd name="T20" fmla="*/ 32 w 50"/>
                  <a:gd name="T21" fmla="*/ 55 h 55"/>
                  <a:gd name="T22" fmla="*/ 34 w 50"/>
                  <a:gd name="T23" fmla="*/ 55 h 55"/>
                  <a:gd name="T24" fmla="*/ 47 w 50"/>
                  <a:gd name="T25" fmla="*/ 55 h 55"/>
                  <a:gd name="T26" fmla="*/ 49 w 50"/>
                  <a:gd name="T27" fmla="*/ 55 h 55"/>
                  <a:gd name="T28" fmla="*/ 50 w 50"/>
                  <a:gd name="T29" fmla="*/ 53 h 55"/>
                  <a:gd name="T30" fmla="*/ 50 w 50"/>
                  <a:gd name="T31" fmla="*/ 23 h 55"/>
                  <a:gd name="T32" fmla="*/ 25 w 50"/>
                  <a:gd name="T33" fmla="*/ 0 h 55"/>
                  <a:gd name="T34" fmla="*/ 0 w 50"/>
                  <a:gd name="T3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0" y="23"/>
                    </a:moveTo>
                    <a:cubicBezTo>
                      <a:pt x="0" y="53"/>
                      <a:pt x="0" y="53"/>
                      <a:pt x="0" y="53"/>
                    </a:cubicBezTo>
                    <a:cubicBezTo>
                      <a:pt x="0" y="54"/>
                      <a:pt x="1" y="54"/>
                      <a:pt x="2" y="55"/>
                    </a:cubicBezTo>
                    <a:cubicBezTo>
                      <a:pt x="2" y="55"/>
                      <a:pt x="3" y="55"/>
                      <a:pt x="4" y="55"/>
                    </a:cubicBezTo>
                    <a:cubicBezTo>
                      <a:pt x="17" y="55"/>
                      <a:pt x="17" y="55"/>
                      <a:pt x="17" y="55"/>
                    </a:cubicBezTo>
                    <a:cubicBezTo>
                      <a:pt x="17" y="55"/>
                      <a:pt x="18" y="55"/>
                      <a:pt x="18" y="55"/>
                    </a:cubicBezTo>
                    <a:cubicBezTo>
                      <a:pt x="18" y="54"/>
                      <a:pt x="19" y="54"/>
                      <a:pt x="19" y="54"/>
                    </a:cubicBezTo>
                    <a:cubicBezTo>
                      <a:pt x="19" y="39"/>
                      <a:pt x="19" y="39"/>
                      <a:pt x="19" y="39"/>
                    </a:cubicBezTo>
                    <a:cubicBezTo>
                      <a:pt x="32" y="39"/>
                      <a:pt x="32" y="39"/>
                      <a:pt x="32" y="39"/>
                    </a:cubicBezTo>
                    <a:cubicBezTo>
                      <a:pt x="32" y="54"/>
                      <a:pt x="32" y="54"/>
                      <a:pt x="32" y="54"/>
                    </a:cubicBezTo>
                    <a:cubicBezTo>
                      <a:pt x="32" y="54"/>
                      <a:pt x="32" y="54"/>
                      <a:pt x="32" y="55"/>
                    </a:cubicBezTo>
                    <a:cubicBezTo>
                      <a:pt x="33" y="55"/>
                      <a:pt x="33" y="55"/>
                      <a:pt x="34" y="55"/>
                    </a:cubicBezTo>
                    <a:cubicBezTo>
                      <a:pt x="47" y="55"/>
                      <a:pt x="47" y="55"/>
                      <a:pt x="47" y="55"/>
                    </a:cubicBezTo>
                    <a:cubicBezTo>
                      <a:pt x="48" y="55"/>
                      <a:pt x="48" y="55"/>
                      <a:pt x="49" y="55"/>
                    </a:cubicBezTo>
                    <a:cubicBezTo>
                      <a:pt x="49" y="54"/>
                      <a:pt x="50" y="54"/>
                      <a:pt x="50" y="53"/>
                    </a:cubicBezTo>
                    <a:cubicBezTo>
                      <a:pt x="50" y="23"/>
                      <a:pt x="50" y="23"/>
                      <a:pt x="50" y="23"/>
                    </a:cubicBezTo>
                    <a:cubicBezTo>
                      <a:pt x="25" y="0"/>
                      <a:pt x="25" y="0"/>
                      <a:pt x="25" y="0"/>
                    </a:cubicBezTo>
                    <a:lnTo>
                      <a:pt x="0" y="2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26" name="Freeform 6"/>
              <p:cNvSpPr/>
              <p:nvPr/>
            </p:nvSpPr>
            <p:spPr bwMode="auto">
              <a:xfrm>
                <a:off x="7749211" y="2177945"/>
                <a:ext cx="613115" cy="322279"/>
              </a:xfrm>
              <a:custGeom>
                <a:avLst/>
                <a:gdLst>
                  <a:gd name="T0" fmla="*/ 2147483647 w 74"/>
                  <a:gd name="T1" fmla="*/ 2147483647 h 39"/>
                  <a:gd name="T2" fmla="*/ 2147483647 w 74"/>
                  <a:gd name="T3" fmla="*/ 2147483647 h 39"/>
                  <a:gd name="T4" fmla="*/ 2147483647 w 74"/>
                  <a:gd name="T5" fmla="*/ 2147483647 h 39"/>
                  <a:gd name="T6" fmla="*/ 2147483647 w 74"/>
                  <a:gd name="T7" fmla="*/ 2147483647 h 39"/>
                  <a:gd name="T8" fmla="*/ 2147483647 w 74"/>
                  <a:gd name="T9" fmla="*/ 2147483647 h 39"/>
                  <a:gd name="T10" fmla="*/ 2147483647 w 74"/>
                  <a:gd name="T11" fmla="*/ 2147483647 h 39"/>
                  <a:gd name="T12" fmla="*/ 2147483647 w 74"/>
                  <a:gd name="T13" fmla="*/ 2147483647 h 39"/>
                  <a:gd name="T14" fmla="*/ 2147483647 w 74"/>
                  <a:gd name="T15" fmla="*/ 2147483647 h 39"/>
                  <a:gd name="T16" fmla="*/ 2147483647 w 74"/>
                  <a:gd name="T17" fmla="*/ 2147483647 h 39"/>
                  <a:gd name="T18" fmla="*/ 2147483647 w 74"/>
                  <a:gd name="T19" fmla="*/ 2147483647 h 39"/>
                  <a:gd name="T20" fmla="*/ 2147483647 w 74"/>
                  <a:gd name="T21" fmla="*/ 2147483647 h 39"/>
                  <a:gd name="T22" fmla="*/ 2147483647 w 74"/>
                  <a:gd name="T23" fmla="*/ 2147483647 h 39"/>
                  <a:gd name="T24" fmla="*/ 2147483647 w 74"/>
                  <a:gd name="T25" fmla="*/ 2147483647 h 39"/>
                  <a:gd name="T26" fmla="*/ 2147483647 w 74"/>
                  <a:gd name="T27" fmla="*/ 2147483647 h 39"/>
                  <a:gd name="T28" fmla="*/ 2147483647 w 74"/>
                  <a:gd name="T29" fmla="*/ 2147483647 h 39"/>
                  <a:gd name="T30" fmla="*/ 2147483647 w 74"/>
                  <a:gd name="T31" fmla="*/ 2147483647 h 39"/>
                  <a:gd name="T32" fmla="*/ 2147483647 w 74"/>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 h="39">
                    <a:moveTo>
                      <a:pt x="72" y="30"/>
                    </a:moveTo>
                    <a:cubicBezTo>
                      <a:pt x="60" y="20"/>
                      <a:pt x="60" y="20"/>
                      <a:pt x="60" y="20"/>
                    </a:cubicBezTo>
                    <a:cubicBezTo>
                      <a:pt x="60" y="3"/>
                      <a:pt x="60" y="3"/>
                      <a:pt x="60" y="3"/>
                    </a:cubicBezTo>
                    <a:cubicBezTo>
                      <a:pt x="60" y="2"/>
                      <a:pt x="59" y="1"/>
                      <a:pt x="58" y="1"/>
                    </a:cubicBezTo>
                    <a:cubicBezTo>
                      <a:pt x="54" y="1"/>
                      <a:pt x="54" y="1"/>
                      <a:pt x="54" y="1"/>
                    </a:cubicBezTo>
                    <a:cubicBezTo>
                      <a:pt x="53" y="1"/>
                      <a:pt x="52" y="2"/>
                      <a:pt x="52" y="3"/>
                    </a:cubicBezTo>
                    <a:cubicBezTo>
                      <a:pt x="52" y="12"/>
                      <a:pt x="52" y="12"/>
                      <a:pt x="52" y="12"/>
                    </a:cubicBezTo>
                    <a:cubicBezTo>
                      <a:pt x="40" y="1"/>
                      <a:pt x="40" y="1"/>
                      <a:pt x="40" y="1"/>
                    </a:cubicBezTo>
                    <a:cubicBezTo>
                      <a:pt x="39" y="0"/>
                      <a:pt x="36" y="0"/>
                      <a:pt x="34" y="1"/>
                    </a:cubicBezTo>
                    <a:cubicBezTo>
                      <a:pt x="3" y="30"/>
                      <a:pt x="3" y="30"/>
                      <a:pt x="3" y="30"/>
                    </a:cubicBezTo>
                    <a:cubicBezTo>
                      <a:pt x="1" y="32"/>
                      <a:pt x="0" y="35"/>
                      <a:pt x="2" y="37"/>
                    </a:cubicBezTo>
                    <a:cubicBezTo>
                      <a:pt x="3" y="38"/>
                      <a:pt x="4" y="38"/>
                      <a:pt x="6" y="38"/>
                    </a:cubicBezTo>
                    <a:cubicBezTo>
                      <a:pt x="7" y="38"/>
                      <a:pt x="8" y="38"/>
                      <a:pt x="9" y="37"/>
                    </a:cubicBezTo>
                    <a:cubicBezTo>
                      <a:pt x="37" y="11"/>
                      <a:pt x="37" y="11"/>
                      <a:pt x="37" y="11"/>
                    </a:cubicBezTo>
                    <a:cubicBezTo>
                      <a:pt x="66" y="37"/>
                      <a:pt x="66" y="37"/>
                      <a:pt x="66" y="37"/>
                    </a:cubicBezTo>
                    <a:cubicBezTo>
                      <a:pt x="67" y="39"/>
                      <a:pt x="70" y="39"/>
                      <a:pt x="72" y="37"/>
                    </a:cubicBezTo>
                    <a:cubicBezTo>
                      <a:pt x="74" y="35"/>
                      <a:pt x="74" y="32"/>
                      <a:pt x="72" y="3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grpSp>
        <p:nvGrpSpPr>
          <p:cNvPr id="27" name="组合 26"/>
          <p:cNvGrpSpPr/>
          <p:nvPr/>
        </p:nvGrpSpPr>
        <p:grpSpPr bwMode="auto">
          <a:xfrm>
            <a:off x="6902284" y="1204808"/>
            <a:ext cx="445294" cy="513159"/>
            <a:chOff x="7679440" y="1188017"/>
            <a:chExt cx="593725" cy="683835"/>
          </a:xfrm>
        </p:grpSpPr>
        <p:grpSp>
          <p:nvGrpSpPr>
            <p:cNvPr id="28" name="Group 8"/>
            <p:cNvGrpSpPr>
              <a:grpSpLocks noChangeAspect="1"/>
            </p:cNvGrpSpPr>
            <p:nvPr/>
          </p:nvGrpSpPr>
          <p:grpSpPr bwMode="auto">
            <a:xfrm>
              <a:off x="7777245" y="1188017"/>
              <a:ext cx="473035" cy="624404"/>
              <a:chOff x="3604" y="2482"/>
              <a:chExt cx="325" cy="429"/>
            </a:xfrm>
          </p:grpSpPr>
          <p:sp>
            <p:nvSpPr>
              <p:cNvPr id="30" name="AutoShape 7"/>
              <p:cNvSpPr>
                <a:spLocks noChangeAspect="1" noChangeArrowheads="1" noTextEdit="1"/>
              </p:cNvSpPr>
              <p:nvPr/>
            </p:nvSpPr>
            <p:spPr bwMode="auto">
              <a:xfrm>
                <a:off x="3604" y="2482"/>
                <a:ext cx="32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sp>
            <p:nvSpPr>
              <p:cNvPr id="31" name="Freeform 9"/>
              <p:cNvSpPr>
                <a:spLocks noEditPoints="1"/>
              </p:cNvSpPr>
              <p:nvPr/>
            </p:nvSpPr>
            <p:spPr bwMode="auto">
              <a:xfrm>
                <a:off x="3623" y="2605"/>
                <a:ext cx="251" cy="306"/>
              </a:xfrm>
              <a:custGeom>
                <a:avLst/>
                <a:gdLst>
                  <a:gd name="T0" fmla="*/ 0 w 48"/>
                  <a:gd name="T1" fmla="*/ 39 h 59"/>
                  <a:gd name="T2" fmla="*/ 16 w 48"/>
                  <a:gd name="T3" fmla="*/ 46 h 59"/>
                  <a:gd name="T4" fmla="*/ 4 w 48"/>
                  <a:gd name="T5" fmla="*/ 52 h 59"/>
                  <a:gd name="T6" fmla="*/ 25 w 48"/>
                  <a:gd name="T7" fmla="*/ 59 h 59"/>
                  <a:gd name="T8" fmla="*/ 45 w 48"/>
                  <a:gd name="T9" fmla="*/ 52 h 59"/>
                  <a:gd name="T10" fmla="*/ 33 w 48"/>
                  <a:gd name="T11" fmla="*/ 46 h 59"/>
                  <a:gd name="T12" fmla="*/ 48 w 48"/>
                  <a:gd name="T13" fmla="*/ 39 h 59"/>
                  <a:gd name="T14" fmla="*/ 48 w 48"/>
                  <a:gd name="T15" fmla="*/ 0 h 59"/>
                  <a:gd name="T16" fmla="*/ 37 w 48"/>
                  <a:gd name="T17" fmla="*/ 54 h 59"/>
                  <a:gd name="T18" fmla="*/ 37 w 48"/>
                  <a:gd name="T19" fmla="*/ 54 h 59"/>
                  <a:gd name="T20" fmla="*/ 24 w 48"/>
                  <a:gd name="T21" fmla="*/ 57 h 59"/>
                  <a:gd name="T22" fmla="*/ 11 w 48"/>
                  <a:gd name="T23" fmla="*/ 54 h 59"/>
                  <a:gd name="T24" fmla="*/ 24 w 48"/>
                  <a:gd name="T25" fmla="*/ 56 h 59"/>
                  <a:gd name="T26" fmla="*/ 17 w 48"/>
                  <a:gd name="T27" fmla="*/ 50 h 59"/>
                  <a:gd name="T28" fmla="*/ 17 w 48"/>
                  <a:gd name="T29" fmla="*/ 47 h 59"/>
                  <a:gd name="T30" fmla="*/ 17 w 48"/>
                  <a:gd name="T31" fmla="*/ 39 h 59"/>
                  <a:gd name="T32" fmla="*/ 32 w 48"/>
                  <a:gd name="T33" fmla="*/ 46 h 59"/>
                  <a:gd name="T34" fmla="*/ 32 w 48"/>
                  <a:gd name="T35" fmla="*/ 47 h 59"/>
                  <a:gd name="T36" fmla="*/ 17 w 48"/>
                  <a:gd name="T37" fmla="*/ 50 h 59"/>
                  <a:gd name="T38" fmla="*/ 33 w 48"/>
                  <a:gd name="T39" fmla="*/ 39 h 59"/>
                  <a:gd name="T40" fmla="*/ 1 w 48"/>
                  <a:gd name="T41" fmla="*/ 39 h 59"/>
                  <a:gd name="T42" fmla="*/ 47 w 48"/>
                  <a:gd name="T43" fmla="*/ 1 h 59"/>
                  <a:gd name="T44" fmla="*/ 44 w 48"/>
                  <a:gd name="T45" fmla="*/ 33 h 59"/>
                  <a:gd name="T46" fmla="*/ 4 w 48"/>
                  <a:gd name="T47" fmla="*/ 4 h 59"/>
                  <a:gd name="T48" fmla="*/ 44 w 48"/>
                  <a:gd name="T49" fmla="*/ 34 h 59"/>
                  <a:gd name="T50" fmla="*/ 41 w 48"/>
                  <a:gd name="T51" fmla="*/ 35 h 59"/>
                  <a:gd name="T52" fmla="*/ 41 w 48"/>
                  <a:gd name="T53" fmla="*/ 38 h 59"/>
                  <a:gd name="T54" fmla="*/ 41 w 48"/>
                  <a:gd name="T55" fmla="*/ 35 h 59"/>
                  <a:gd name="T56" fmla="*/ 40 w 48"/>
                  <a:gd name="T57" fmla="*/ 36 h 59"/>
                  <a:gd name="T58" fmla="*/ 42 w 48"/>
                  <a:gd name="T59" fmla="*/ 36 h 59"/>
                  <a:gd name="T60" fmla="*/ 22 w 48"/>
                  <a:gd name="T61" fmla="*/ 35 h 59"/>
                  <a:gd name="T62" fmla="*/ 22 w 48"/>
                  <a:gd name="T63" fmla="*/ 37 h 59"/>
                  <a:gd name="T64" fmla="*/ 22 w 48"/>
                  <a:gd name="T65" fmla="*/ 35 h 59"/>
                  <a:gd name="T66" fmla="*/ 25 w 48"/>
                  <a:gd name="T67" fmla="*/ 36 h 59"/>
                  <a:gd name="T68" fmla="*/ 27 w 48"/>
                  <a:gd name="T69" fmla="*/ 36 h 59"/>
                  <a:gd name="T70" fmla="*/ 30 w 48"/>
                  <a:gd name="T71" fmla="*/ 35 h 59"/>
                  <a:gd name="T72" fmla="*/ 30 w 48"/>
                  <a:gd name="T73" fmla="*/ 37 h 59"/>
                  <a:gd name="T74" fmla="*/ 30 w 48"/>
                  <a:gd name="T75"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59">
                    <a:moveTo>
                      <a:pt x="0" y="0"/>
                    </a:moveTo>
                    <a:cubicBezTo>
                      <a:pt x="0" y="39"/>
                      <a:pt x="0" y="39"/>
                      <a:pt x="0" y="39"/>
                    </a:cubicBezTo>
                    <a:cubicBezTo>
                      <a:pt x="16" y="39"/>
                      <a:pt x="16" y="39"/>
                      <a:pt x="16" y="39"/>
                    </a:cubicBezTo>
                    <a:cubicBezTo>
                      <a:pt x="16" y="46"/>
                      <a:pt x="16" y="46"/>
                      <a:pt x="16" y="46"/>
                    </a:cubicBezTo>
                    <a:cubicBezTo>
                      <a:pt x="14" y="47"/>
                      <a:pt x="12" y="47"/>
                      <a:pt x="10" y="48"/>
                    </a:cubicBezTo>
                    <a:cubicBezTo>
                      <a:pt x="6" y="49"/>
                      <a:pt x="4" y="50"/>
                      <a:pt x="4" y="52"/>
                    </a:cubicBezTo>
                    <a:cubicBezTo>
                      <a:pt x="4" y="55"/>
                      <a:pt x="6" y="56"/>
                      <a:pt x="10" y="57"/>
                    </a:cubicBezTo>
                    <a:cubicBezTo>
                      <a:pt x="14" y="59"/>
                      <a:pt x="19" y="59"/>
                      <a:pt x="25" y="59"/>
                    </a:cubicBezTo>
                    <a:cubicBezTo>
                      <a:pt x="30" y="59"/>
                      <a:pt x="35" y="59"/>
                      <a:pt x="39" y="57"/>
                    </a:cubicBezTo>
                    <a:cubicBezTo>
                      <a:pt x="43" y="56"/>
                      <a:pt x="45" y="55"/>
                      <a:pt x="45" y="52"/>
                    </a:cubicBezTo>
                    <a:cubicBezTo>
                      <a:pt x="45" y="50"/>
                      <a:pt x="43" y="49"/>
                      <a:pt x="39" y="48"/>
                    </a:cubicBezTo>
                    <a:cubicBezTo>
                      <a:pt x="37" y="47"/>
                      <a:pt x="35" y="46"/>
                      <a:pt x="33" y="46"/>
                    </a:cubicBezTo>
                    <a:cubicBezTo>
                      <a:pt x="33" y="39"/>
                      <a:pt x="33" y="39"/>
                      <a:pt x="33" y="39"/>
                    </a:cubicBezTo>
                    <a:cubicBezTo>
                      <a:pt x="48" y="39"/>
                      <a:pt x="48" y="39"/>
                      <a:pt x="48" y="39"/>
                    </a:cubicBezTo>
                    <a:cubicBezTo>
                      <a:pt x="48" y="39"/>
                      <a:pt x="48" y="39"/>
                      <a:pt x="48" y="39"/>
                    </a:cubicBezTo>
                    <a:cubicBezTo>
                      <a:pt x="48" y="0"/>
                      <a:pt x="48" y="0"/>
                      <a:pt x="48" y="0"/>
                    </a:cubicBezTo>
                    <a:lnTo>
                      <a:pt x="0" y="0"/>
                    </a:lnTo>
                    <a:close/>
                    <a:moveTo>
                      <a:pt x="37" y="54"/>
                    </a:moveTo>
                    <a:cubicBezTo>
                      <a:pt x="37" y="54"/>
                      <a:pt x="37" y="54"/>
                      <a:pt x="37" y="54"/>
                    </a:cubicBezTo>
                    <a:cubicBezTo>
                      <a:pt x="37" y="54"/>
                      <a:pt x="37" y="54"/>
                      <a:pt x="37" y="54"/>
                    </a:cubicBezTo>
                    <a:cubicBezTo>
                      <a:pt x="37" y="54"/>
                      <a:pt x="37" y="54"/>
                      <a:pt x="37" y="54"/>
                    </a:cubicBezTo>
                    <a:cubicBezTo>
                      <a:pt x="33" y="56"/>
                      <a:pt x="29" y="57"/>
                      <a:pt x="24" y="57"/>
                    </a:cubicBezTo>
                    <a:cubicBezTo>
                      <a:pt x="19" y="57"/>
                      <a:pt x="14" y="56"/>
                      <a:pt x="11" y="54"/>
                    </a:cubicBezTo>
                    <a:cubicBezTo>
                      <a:pt x="11" y="54"/>
                      <a:pt x="11" y="54"/>
                      <a:pt x="11" y="54"/>
                    </a:cubicBezTo>
                    <a:cubicBezTo>
                      <a:pt x="11" y="54"/>
                      <a:pt x="11" y="54"/>
                      <a:pt x="11" y="54"/>
                    </a:cubicBezTo>
                    <a:cubicBezTo>
                      <a:pt x="15" y="55"/>
                      <a:pt x="19" y="56"/>
                      <a:pt x="24" y="56"/>
                    </a:cubicBezTo>
                    <a:cubicBezTo>
                      <a:pt x="29" y="56"/>
                      <a:pt x="33" y="55"/>
                      <a:pt x="37" y="54"/>
                    </a:cubicBezTo>
                    <a:close/>
                    <a:moveTo>
                      <a:pt x="17" y="50"/>
                    </a:moveTo>
                    <a:cubicBezTo>
                      <a:pt x="17" y="47"/>
                      <a:pt x="17" y="47"/>
                      <a:pt x="17" y="47"/>
                    </a:cubicBezTo>
                    <a:cubicBezTo>
                      <a:pt x="17" y="47"/>
                      <a:pt x="17" y="47"/>
                      <a:pt x="17" y="47"/>
                    </a:cubicBezTo>
                    <a:cubicBezTo>
                      <a:pt x="17" y="46"/>
                      <a:pt x="17" y="46"/>
                      <a:pt x="17" y="46"/>
                    </a:cubicBezTo>
                    <a:cubicBezTo>
                      <a:pt x="17" y="39"/>
                      <a:pt x="17" y="39"/>
                      <a:pt x="17" y="39"/>
                    </a:cubicBezTo>
                    <a:cubicBezTo>
                      <a:pt x="32" y="39"/>
                      <a:pt x="32" y="39"/>
                      <a:pt x="32" y="39"/>
                    </a:cubicBezTo>
                    <a:cubicBezTo>
                      <a:pt x="32" y="46"/>
                      <a:pt x="32" y="46"/>
                      <a:pt x="32" y="46"/>
                    </a:cubicBezTo>
                    <a:cubicBezTo>
                      <a:pt x="32" y="46"/>
                      <a:pt x="32" y="46"/>
                      <a:pt x="32" y="46"/>
                    </a:cubicBezTo>
                    <a:cubicBezTo>
                      <a:pt x="32" y="47"/>
                      <a:pt x="32" y="47"/>
                      <a:pt x="32" y="47"/>
                    </a:cubicBezTo>
                    <a:cubicBezTo>
                      <a:pt x="32" y="50"/>
                      <a:pt x="32" y="50"/>
                      <a:pt x="32" y="50"/>
                    </a:cubicBezTo>
                    <a:lnTo>
                      <a:pt x="17" y="50"/>
                    </a:lnTo>
                    <a:close/>
                    <a:moveTo>
                      <a:pt x="47" y="39"/>
                    </a:moveTo>
                    <a:cubicBezTo>
                      <a:pt x="33" y="39"/>
                      <a:pt x="33" y="39"/>
                      <a:pt x="33" y="39"/>
                    </a:cubicBezTo>
                    <a:cubicBezTo>
                      <a:pt x="16" y="39"/>
                      <a:pt x="16" y="39"/>
                      <a:pt x="16" y="39"/>
                    </a:cubicBezTo>
                    <a:cubicBezTo>
                      <a:pt x="1" y="39"/>
                      <a:pt x="1" y="39"/>
                      <a:pt x="1" y="39"/>
                    </a:cubicBezTo>
                    <a:cubicBezTo>
                      <a:pt x="1" y="1"/>
                      <a:pt x="1" y="1"/>
                      <a:pt x="1" y="1"/>
                    </a:cubicBezTo>
                    <a:cubicBezTo>
                      <a:pt x="47" y="1"/>
                      <a:pt x="47" y="1"/>
                      <a:pt x="47" y="1"/>
                    </a:cubicBezTo>
                    <a:lnTo>
                      <a:pt x="47" y="39"/>
                    </a:lnTo>
                    <a:close/>
                    <a:moveTo>
                      <a:pt x="44" y="33"/>
                    </a:moveTo>
                    <a:cubicBezTo>
                      <a:pt x="44" y="4"/>
                      <a:pt x="44" y="4"/>
                      <a:pt x="44" y="4"/>
                    </a:cubicBezTo>
                    <a:cubicBezTo>
                      <a:pt x="4" y="4"/>
                      <a:pt x="4" y="4"/>
                      <a:pt x="4" y="4"/>
                    </a:cubicBezTo>
                    <a:cubicBezTo>
                      <a:pt x="4" y="34"/>
                      <a:pt x="4" y="34"/>
                      <a:pt x="4" y="34"/>
                    </a:cubicBezTo>
                    <a:cubicBezTo>
                      <a:pt x="44" y="34"/>
                      <a:pt x="44" y="34"/>
                      <a:pt x="44" y="34"/>
                    </a:cubicBezTo>
                    <a:lnTo>
                      <a:pt x="44" y="33"/>
                    </a:lnTo>
                    <a:close/>
                    <a:moveTo>
                      <a:pt x="41" y="35"/>
                    </a:moveTo>
                    <a:cubicBezTo>
                      <a:pt x="40" y="35"/>
                      <a:pt x="39" y="35"/>
                      <a:pt x="39" y="36"/>
                    </a:cubicBezTo>
                    <a:cubicBezTo>
                      <a:pt x="39" y="37"/>
                      <a:pt x="40" y="38"/>
                      <a:pt x="41" y="38"/>
                    </a:cubicBezTo>
                    <a:cubicBezTo>
                      <a:pt x="42" y="38"/>
                      <a:pt x="43" y="37"/>
                      <a:pt x="43" y="36"/>
                    </a:cubicBezTo>
                    <a:cubicBezTo>
                      <a:pt x="43" y="35"/>
                      <a:pt x="42" y="35"/>
                      <a:pt x="41" y="35"/>
                    </a:cubicBezTo>
                    <a:close/>
                    <a:moveTo>
                      <a:pt x="41" y="37"/>
                    </a:moveTo>
                    <a:cubicBezTo>
                      <a:pt x="41" y="37"/>
                      <a:pt x="40" y="36"/>
                      <a:pt x="40" y="36"/>
                    </a:cubicBezTo>
                    <a:cubicBezTo>
                      <a:pt x="40" y="36"/>
                      <a:pt x="41" y="35"/>
                      <a:pt x="41" y="35"/>
                    </a:cubicBezTo>
                    <a:cubicBezTo>
                      <a:pt x="41" y="35"/>
                      <a:pt x="42" y="36"/>
                      <a:pt x="42" y="36"/>
                    </a:cubicBezTo>
                    <a:cubicBezTo>
                      <a:pt x="42" y="36"/>
                      <a:pt x="41" y="37"/>
                      <a:pt x="41" y="37"/>
                    </a:cubicBezTo>
                    <a:close/>
                    <a:moveTo>
                      <a:pt x="22" y="35"/>
                    </a:moveTo>
                    <a:cubicBezTo>
                      <a:pt x="21" y="35"/>
                      <a:pt x="21" y="36"/>
                      <a:pt x="21" y="36"/>
                    </a:cubicBezTo>
                    <a:cubicBezTo>
                      <a:pt x="21" y="37"/>
                      <a:pt x="21" y="37"/>
                      <a:pt x="22" y="37"/>
                    </a:cubicBezTo>
                    <a:cubicBezTo>
                      <a:pt x="22" y="37"/>
                      <a:pt x="23" y="37"/>
                      <a:pt x="23" y="36"/>
                    </a:cubicBezTo>
                    <a:cubicBezTo>
                      <a:pt x="23" y="36"/>
                      <a:pt x="22" y="35"/>
                      <a:pt x="22" y="35"/>
                    </a:cubicBezTo>
                    <a:close/>
                    <a:moveTo>
                      <a:pt x="26" y="35"/>
                    </a:moveTo>
                    <a:cubicBezTo>
                      <a:pt x="25" y="35"/>
                      <a:pt x="25" y="36"/>
                      <a:pt x="25" y="36"/>
                    </a:cubicBezTo>
                    <a:cubicBezTo>
                      <a:pt x="25" y="37"/>
                      <a:pt x="25" y="37"/>
                      <a:pt x="26" y="37"/>
                    </a:cubicBezTo>
                    <a:cubicBezTo>
                      <a:pt x="26" y="37"/>
                      <a:pt x="27" y="37"/>
                      <a:pt x="27" y="36"/>
                    </a:cubicBezTo>
                    <a:cubicBezTo>
                      <a:pt x="27" y="36"/>
                      <a:pt x="26" y="35"/>
                      <a:pt x="26" y="35"/>
                    </a:cubicBezTo>
                    <a:close/>
                    <a:moveTo>
                      <a:pt x="30" y="35"/>
                    </a:moveTo>
                    <a:cubicBezTo>
                      <a:pt x="29" y="35"/>
                      <a:pt x="29" y="36"/>
                      <a:pt x="29" y="36"/>
                    </a:cubicBezTo>
                    <a:cubicBezTo>
                      <a:pt x="29" y="37"/>
                      <a:pt x="29" y="37"/>
                      <a:pt x="30" y="37"/>
                    </a:cubicBezTo>
                    <a:cubicBezTo>
                      <a:pt x="30" y="37"/>
                      <a:pt x="31" y="37"/>
                      <a:pt x="31" y="36"/>
                    </a:cubicBezTo>
                    <a:cubicBezTo>
                      <a:pt x="31" y="36"/>
                      <a:pt x="30" y="35"/>
                      <a:pt x="30" y="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ln>
                    <a:solidFill>
                      <a:prstClr val="black">
                        <a:lumMod val="75000"/>
                        <a:lumOff val="25000"/>
                      </a:prstClr>
                    </a:solidFill>
                  </a:ln>
                  <a:solidFill>
                    <a:prstClr val="black">
                      <a:lumMod val="50000"/>
                      <a:lumOff val="50000"/>
                    </a:prstClr>
                  </a:solidFill>
                </a:endParaRPr>
              </a:p>
            </p:txBody>
          </p:sp>
        </p:grpSp>
        <p:sp>
          <p:nvSpPr>
            <p:cNvPr id="29" name="AutoShape 3"/>
            <p:cNvSpPr>
              <a:spLocks noChangeAspect="1" noChangeArrowheads="1" noTextEdit="1"/>
            </p:cNvSpPr>
            <p:nvPr/>
          </p:nvSpPr>
          <p:spPr bwMode="auto">
            <a:xfrm>
              <a:off x="7679440" y="1303840"/>
              <a:ext cx="593725" cy="568012"/>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grpSp>
      <p:grpSp>
        <p:nvGrpSpPr>
          <p:cNvPr id="32" name="组合 31"/>
          <p:cNvGrpSpPr/>
          <p:nvPr/>
        </p:nvGrpSpPr>
        <p:grpSpPr bwMode="auto">
          <a:xfrm>
            <a:off x="6902284" y="2275179"/>
            <a:ext cx="445294" cy="426244"/>
            <a:chOff x="7671772" y="2601856"/>
            <a:chExt cx="593725" cy="568325"/>
          </a:xfrm>
        </p:grpSpPr>
        <p:grpSp>
          <p:nvGrpSpPr>
            <p:cNvPr id="33" name="组合 32"/>
            <p:cNvGrpSpPr/>
            <p:nvPr/>
          </p:nvGrpSpPr>
          <p:grpSpPr bwMode="auto">
            <a:xfrm>
              <a:off x="7697414" y="2734661"/>
              <a:ext cx="539364" cy="378772"/>
              <a:chOff x="7750026" y="2893461"/>
              <a:chExt cx="593848" cy="417034"/>
            </a:xfrm>
          </p:grpSpPr>
          <p:sp>
            <p:nvSpPr>
              <p:cNvPr id="35" name="Freeform 14"/>
              <p:cNvSpPr/>
              <p:nvPr/>
            </p:nvSpPr>
            <p:spPr bwMode="auto">
              <a:xfrm>
                <a:off x="7749760" y="3292574"/>
                <a:ext cx="594273" cy="17479"/>
              </a:xfrm>
              <a:custGeom>
                <a:avLst/>
                <a:gdLst>
                  <a:gd name="T0" fmla="*/ 2147483647 w 66"/>
                  <a:gd name="T1" fmla="*/ 2147483647 h 2"/>
                  <a:gd name="T2" fmla="*/ 0 w 66"/>
                  <a:gd name="T3" fmla="*/ 2147483647 h 2"/>
                  <a:gd name="T4" fmla="*/ 2147483647 w 66"/>
                  <a:gd name="T5" fmla="*/ 0 h 2"/>
                  <a:gd name="T6" fmla="*/ 2147483647 w 66"/>
                  <a:gd name="T7" fmla="*/ 0 h 2"/>
                  <a:gd name="T8" fmla="*/ 2147483647 w 66"/>
                  <a:gd name="T9" fmla="*/ 2147483647 h 2"/>
                  <a:gd name="T10" fmla="*/ 2147483647 w 66"/>
                  <a:gd name="T11" fmla="*/ 2147483647 h 2"/>
                  <a:gd name="T12" fmla="*/ 2147483647 w 66"/>
                  <a:gd name="T13" fmla="*/ 2147483647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2">
                    <a:moveTo>
                      <a:pt x="1" y="2"/>
                    </a:moveTo>
                    <a:cubicBezTo>
                      <a:pt x="0" y="2"/>
                      <a:pt x="0" y="1"/>
                      <a:pt x="0" y="1"/>
                    </a:cubicBezTo>
                    <a:cubicBezTo>
                      <a:pt x="0" y="0"/>
                      <a:pt x="0" y="0"/>
                      <a:pt x="1" y="0"/>
                    </a:cubicBezTo>
                    <a:cubicBezTo>
                      <a:pt x="65" y="0"/>
                      <a:pt x="65" y="0"/>
                      <a:pt x="65" y="0"/>
                    </a:cubicBezTo>
                    <a:cubicBezTo>
                      <a:pt x="66" y="0"/>
                      <a:pt x="66" y="0"/>
                      <a:pt x="66" y="1"/>
                    </a:cubicBezTo>
                    <a:cubicBezTo>
                      <a:pt x="66" y="1"/>
                      <a:pt x="66" y="2"/>
                      <a:pt x="65" y="2"/>
                    </a:cubicBezTo>
                    <a:lnTo>
                      <a:pt x="1" y="2"/>
                    </a:lnTo>
                    <a:close/>
                  </a:path>
                </a:pathLst>
              </a:cu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6" name="Rectangle 15"/>
              <p:cNvSpPr>
                <a:spLocks noChangeArrowheads="1"/>
              </p:cNvSpPr>
              <p:nvPr/>
            </p:nvSpPr>
            <p:spPr bwMode="auto">
              <a:xfrm>
                <a:off x="7819674" y="3002429"/>
                <a:ext cx="83897" cy="28664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7" name="Rectangle 16"/>
              <p:cNvSpPr>
                <a:spLocks noChangeArrowheads="1"/>
              </p:cNvSpPr>
              <p:nvPr/>
            </p:nvSpPr>
            <p:spPr bwMode="auto">
              <a:xfrm>
                <a:off x="7947267" y="2894061"/>
                <a:ext cx="90889" cy="395017"/>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8" name="Rectangle 17"/>
              <p:cNvSpPr>
                <a:spLocks noChangeArrowheads="1"/>
              </p:cNvSpPr>
              <p:nvPr/>
            </p:nvSpPr>
            <p:spPr bwMode="auto">
              <a:xfrm>
                <a:off x="8073113" y="3019907"/>
                <a:ext cx="82150" cy="269171"/>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9" name="Rectangle 18"/>
              <p:cNvSpPr>
                <a:spLocks noChangeArrowheads="1"/>
              </p:cNvSpPr>
              <p:nvPr/>
            </p:nvSpPr>
            <p:spPr bwMode="auto">
              <a:xfrm>
                <a:off x="8200708" y="3110796"/>
                <a:ext cx="87393" cy="178282"/>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sp>
          <p:nvSpPr>
            <p:cNvPr id="34" name="AutoShape 3"/>
            <p:cNvSpPr>
              <a:spLocks noChangeAspect="1" noChangeArrowheads="1" noTextEdit="1"/>
            </p:cNvSpPr>
            <p:nvPr/>
          </p:nvSpPr>
          <p:spPr bwMode="auto">
            <a:xfrm>
              <a:off x="7671772" y="2601856"/>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grpSp>
        <p:nvGrpSpPr>
          <p:cNvPr id="40" name="组合 39"/>
          <p:cNvGrpSpPr/>
          <p:nvPr/>
        </p:nvGrpSpPr>
        <p:grpSpPr bwMode="auto">
          <a:xfrm>
            <a:off x="6902284" y="2766908"/>
            <a:ext cx="445294" cy="426244"/>
            <a:chOff x="7679439" y="3245303"/>
            <a:chExt cx="593725" cy="568325"/>
          </a:xfrm>
        </p:grpSpPr>
        <p:sp>
          <p:nvSpPr>
            <p:cNvPr id="41" name="Freeform 10"/>
            <p:cNvSpPr/>
            <p:nvPr/>
          </p:nvSpPr>
          <p:spPr bwMode="auto">
            <a:xfrm>
              <a:off x="8030276" y="3427865"/>
              <a:ext cx="123825" cy="117475"/>
            </a:xfrm>
            <a:custGeom>
              <a:avLst/>
              <a:gdLst>
                <a:gd name="T0" fmla="*/ 100 w 100"/>
                <a:gd name="T1" fmla="*/ 33 h 94"/>
                <a:gd name="T2" fmla="*/ 95 w 100"/>
                <a:gd name="T3" fmla="*/ 33 h 94"/>
                <a:gd name="T4" fmla="*/ 61 w 100"/>
                <a:gd name="T5" fmla="*/ 33 h 94"/>
                <a:gd name="T6" fmla="*/ 61 w 100"/>
                <a:gd name="T7" fmla="*/ 0 h 94"/>
                <a:gd name="T8" fmla="*/ 33 w 100"/>
                <a:gd name="T9" fmla="*/ 0 h 94"/>
                <a:gd name="T10" fmla="*/ 33 w 100"/>
                <a:gd name="T11" fmla="*/ 5 h 94"/>
                <a:gd name="T12" fmla="*/ 33 w 100"/>
                <a:gd name="T13" fmla="*/ 33 h 94"/>
                <a:gd name="T14" fmla="*/ 0 w 100"/>
                <a:gd name="T15" fmla="*/ 33 h 94"/>
                <a:gd name="T16" fmla="*/ 0 w 100"/>
                <a:gd name="T17" fmla="*/ 61 h 94"/>
                <a:gd name="T18" fmla="*/ 33 w 100"/>
                <a:gd name="T19" fmla="*/ 61 h 94"/>
                <a:gd name="T20" fmla="*/ 33 w 100"/>
                <a:gd name="T21" fmla="*/ 94 h 94"/>
                <a:gd name="T22" fmla="*/ 61 w 100"/>
                <a:gd name="T23" fmla="*/ 94 h 94"/>
                <a:gd name="T24" fmla="*/ 61 w 100"/>
                <a:gd name="T25" fmla="*/ 61 h 94"/>
                <a:gd name="T26" fmla="*/ 100 w 100"/>
                <a:gd name="T27" fmla="*/ 61 h 94"/>
                <a:gd name="T28" fmla="*/ 100 w 100"/>
                <a:gd name="T29"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4">
                  <a:moveTo>
                    <a:pt x="100" y="33"/>
                  </a:moveTo>
                  <a:lnTo>
                    <a:pt x="95" y="33"/>
                  </a:lnTo>
                  <a:lnTo>
                    <a:pt x="61" y="33"/>
                  </a:lnTo>
                  <a:lnTo>
                    <a:pt x="61" y="0"/>
                  </a:lnTo>
                  <a:lnTo>
                    <a:pt x="33" y="0"/>
                  </a:lnTo>
                  <a:lnTo>
                    <a:pt x="33" y="5"/>
                  </a:lnTo>
                  <a:lnTo>
                    <a:pt x="33" y="33"/>
                  </a:lnTo>
                  <a:lnTo>
                    <a:pt x="0" y="33"/>
                  </a:lnTo>
                  <a:lnTo>
                    <a:pt x="0" y="61"/>
                  </a:lnTo>
                  <a:lnTo>
                    <a:pt x="33" y="61"/>
                  </a:lnTo>
                  <a:lnTo>
                    <a:pt x="33" y="94"/>
                  </a:lnTo>
                  <a:lnTo>
                    <a:pt x="61" y="94"/>
                  </a:lnTo>
                  <a:lnTo>
                    <a:pt x="61" y="61"/>
                  </a:lnTo>
                  <a:lnTo>
                    <a:pt x="100" y="61"/>
                  </a:lnTo>
                  <a:lnTo>
                    <a:pt x="100" y="3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nvGrpSpPr>
            <p:cNvPr id="42" name="组合 41"/>
            <p:cNvGrpSpPr/>
            <p:nvPr/>
          </p:nvGrpSpPr>
          <p:grpSpPr bwMode="auto">
            <a:xfrm>
              <a:off x="7679439" y="3245303"/>
              <a:ext cx="593725" cy="568325"/>
              <a:chOff x="7679439" y="3277053"/>
              <a:chExt cx="593725" cy="568325"/>
            </a:xfrm>
          </p:grpSpPr>
          <p:sp>
            <p:nvSpPr>
              <p:cNvPr id="43" name="AutoShape 3"/>
              <p:cNvSpPr>
                <a:spLocks noChangeAspect="1" noChangeArrowheads="1" noTextEdit="1"/>
              </p:cNvSpPr>
              <p:nvPr/>
            </p:nvSpPr>
            <p:spPr bwMode="auto">
              <a:xfrm>
                <a:off x="7679439" y="3277053"/>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sp>
            <p:nvSpPr>
              <p:cNvPr id="44" name="Freeform 11"/>
              <p:cNvSpPr>
                <a:spLocks noEditPoints="1"/>
              </p:cNvSpPr>
              <p:nvPr/>
            </p:nvSpPr>
            <p:spPr bwMode="auto">
              <a:xfrm>
                <a:off x="7738176" y="3394528"/>
                <a:ext cx="492125" cy="400050"/>
              </a:xfrm>
              <a:custGeom>
                <a:avLst/>
                <a:gdLst>
                  <a:gd name="T0" fmla="*/ 55 w 71"/>
                  <a:gd name="T1" fmla="*/ 0 h 58"/>
                  <a:gd name="T2" fmla="*/ 50 w 71"/>
                  <a:gd name="T3" fmla="*/ 0 h 58"/>
                  <a:gd name="T4" fmla="*/ 30 w 71"/>
                  <a:gd name="T5" fmla="*/ 15 h 58"/>
                  <a:gd name="T6" fmla="*/ 30 w 71"/>
                  <a:gd name="T7" fmla="*/ 20 h 58"/>
                  <a:gd name="T8" fmla="*/ 30 w 71"/>
                  <a:gd name="T9" fmla="*/ 25 h 58"/>
                  <a:gd name="T10" fmla="*/ 3 w 71"/>
                  <a:gd name="T11" fmla="*/ 44 h 58"/>
                  <a:gd name="T12" fmla="*/ 0 w 71"/>
                  <a:gd name="T13" fmla="*/ 50 h 58"/>
                  <a:gd name="T14" fmla="*/ 2 w 71"/>
                  <a:gd name="T15" fmla="*/ 54 h 58"/>
                  <a:gd name="T16" fmla="*/ 2 w 71"/>
                  <a:gd name="T17" fmla="*/ 55 h 58"/>
                  <a:gd name="T18" fmla="*/ 8 w 71"/>
                  <a:gd name="T19" fmla="*/ 58 h 58"/>
                  <a:gd name="T20" fmla="*/ 8 w 71"/>
                  <a:gd name="T21" fmla="*/ 58 h 58"/>
                  <a:gd name="T22" fmla="*/ 12 w 71"/>
                  <a:gd name="T23" fmla="*/ 57 h 58"/>
                  <a:gd name="T24" fmla="*/ 39 w 71"/>
                  <a:gd name="T25" fmla="*/ 37 h 58"/>
                  <a:gd name="T26" fmla="*/ 46 w 71"/>
                  <a:gd name="T27" fmla="*/ 40 h 58"/>
                  <a:gd name="T28" fmla="*/ 50 w 71"/>
                  <a:gd name="T29" fmla="*/ 41 h 58"/>
                  <a:gd name="T30" fmla="*/ 50 w 71"/>
                  <a:gd name="T31" fmla="*/ 41 h 58"/>
                  <a:gd name="T32" fmla="*/ 70 w 71"/>
                  <a:gd name="T33" fmla="*/ 25 h 58"/>
                  <a:gd name="T34" fmla="*/ 71 w 71"/>
                  <a:gd name="T35" fmla="*/ 20 h 58"/>
                  <a:gd name="T36" fmla="*/ 55 w 71"/>
                  <a:gd name="T37" fmla="*/ 0 h 58"/>
                  <a:gd name="T38" fmla="*/ 22 w 71"/>
                  <a:gd name="T39" fmla="*/ 45 h 58"/>
                  <a:gd name="T40" fmla="*/ 11 w 71"/>
                  <a:gd name="T41" fmla="*/ 53 h 58"/>
                  <a:gd name="T42" fmla="*/ 6 w 71"/>
                  <a:gd name="T43" fmla="*/ 52 h 58"/>
                  <a:gd name="T44" fmla="*/ 7 w 71"/>
                  <a:gd name="T45" fmla="*/ 47 h 58"/>
                  <a:gd name="T46" fmla="*/ 18 w 71"/>
                  <a:gd name="T47" fmla="*/ 40 h 58"/>
                  <a:gd name="T48" fmla="*/ 23 w 71"/>
                  <a:gd name="T49" fmla="*/ 41 h 58"/>
                  <a:gd name="T50" fmla="*/ 22 w 71"/>
                  <a:gd name="T51" fmla="*/ 45 h 58"/>
                  <a:gd name="T52" fmla="*/ 51 w 71"/>
                  <a:gd name="T53" fmla="*/ 32 h 58"/>
                  <a:gd name="T54" fmla="*/ 38 w 71"/>
                  <a:gd name="T55" fmla="*/ 20 h 58"/>
                  <a:gd name="T56" fmla="*/ 51 w 71"/>
                  <a:gd name="T57" fmla="*/ 7 h 58"/>
                  <a:gd name="T58" fmla="*/ 63 w 71"/>
                  <a:gd name="T59" fmla="*/ 20 h 58"/>
                  <a:gd name="T60" fmla="*/ 51 w 71"/>
                  <a:gd name="T61"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8">
                    <a:moveTo>
                      <a:pt x="55" y="0"/>
                    </a:moveTo>
                    <a:cubicBezTo>
                      <a:pt x="53" y="0"/>
                      <a:pt x="52" y="0"/>
                      <a:pt x="50" y="0"/>
                    </a:cubicBezTo>
                    <a:cubicBezTo>
                      <a:pt x="41" y="0"/>
                      <a:pt x="32" y="6"/>
                      <a:pt x="30" y="15"/>
                    </a:cubicBezTo>
                    <a:cubicBezTo>
                      <a:pt x="30" y="17"/>
                      <a:pt x="30" y="19"/>
                      <a:pt x="30" y="20"/>
                    </a:cubicBezTo>
                    <a:cubicBezTo>
                      <a:pt x="30" y="22"/>
                      <a:pt x="30" y="24"/>
                      <a:pt x="30" y="25"/>
                    </a:cubicBezTo>
                    <a:cubicBezTo>
                      <a:pt x="3" y="44"/>
                      <a:pt x="3" y="44"/>
                      <a:pt x="3" y="44"/>
                    </a:cubicBezTo>
                    <a:cubicBezTo>
                      <a:pt x="1" y="46"/>
                      <a:pt x="0" y="48"/>
                      <a:pt x="0" y="50"/>
                    </a:cubicBezTo>
                    <a:cubicBezTo>
                      <a:pt x="0" y="51"/>
                      <a:pt x="1" y="53"/>
                      <a:pt x="2" y="54"/>
                    </a:cubicBezTo>
                    <a:cubicBezTo>
                      <a:pt x="2" y="55"/>
                      <a:pt x="2" y="55"/>
                      <a:pt x="2" y="55"/>
                    </a:cubicBezTo>
                    <a:cubicBezTo>
                      <a:pt x="4" y="57"/>
                      <a:pt x="6" y="58"/>
                      <a:pt x="8" y="58"/>
                    </a:cubicBezTo>
                    <a:cubicBezTo>
                      <a:pt x="8" y="58"/>
                      <a:pt x="8" y="58"/>
                      <a:pt x="8" y="58"/>
                    </a:cubicBezTo>
                    <a:cubicBezTo>
                      <a:pt x="9" y="58"/>
                      <a:pt x="11" y="57"/>
                      <a:pt x="12" y="57"/>
                    </a:cubicBezTo>
                    <a:cubicBezTo>
                      <a:pt x="39" y="37"/>
                      <a:pt x="39" y="37"/>
                      <a:pt x="39" y="37"/>
                    </a:cubicBezTo>
                    <a:cubicBezTo>
                      <a:pt x="41" y="39"/>
                      <a:pt x="43" y="40"/>
                      <a:pt x="46" y="40"/>
                    </a:cubicBezTo>
                    <a:cubicBezTo>
                      <a:pt x="47" y="41"/>
                      <a:pt x="49" y="41"/>
                      <a:pt x="50" y="41"/>
                    </a:cubicBezTo>
                    <a:cubicBezTo>
                      <a:pt x="50" y="41"/>
                      <a:pt x="50" y="41"/>
                      <a:pt x="50" y="41"/>
                    </a:cubicBezTo>
                    <a:cubicBezTo>
                      <a:pt x="60" y="41"/>
                      <a:pt x="68" y="34"/>
                      <a:pt x="70" y="25"/>
                    </a:cubicBezTo>
                    <a:cubicBezTo>
                      <a:pt x="71" y="23"/>
                      <a:pt x="71" y="22"/>
                      <a:pt x="71" y="20"/>
                    </a:cubicBezTo>
                    <a:cubicBezTo>
                      <a:pt x="71" y="11"/>
                      <a:pt x="64" y="2"/>
                      <a:pt x="55" y="0"/>
                    </a:cubicBezTo>
                    <a:close/>
                    <a:moveTo>
                      <a:pt x="22" y="45"/>
                    </a:moveTo>
                    <a:cubicBezTo>
                      <a:pt x="11" y="53"/>
                      <a:pt x="11" y="53"/>
                      <a:pt x="11" y="53"/>
                    </a:cubicBezTo>
                    <a:cubicBezTo>
                      <a:pt x="9" y="54"/>
                      <a:pt x="7" y="53"/>
                      <a:pt x="6" y="52"/>
                    </a:cubicBezTo>
                    <a:cubicBezTo>
                      <a:pt x="5" y="50"/>
                      <a:pt x="6" y="48"/>
                      <a:pt x="7" y="47"/>
                    </a:cubicBezTo>
                    <a:cubicBezTo>
                      <a:pt x="18" y="40"/>
                      <a:pt x="18" y="40"/>
                      <a:pt x="18" y="40"/>
                    </a:cubicBezTo>
                    <a:cubicBezTo>
                      <a:pt x="19" y="39"/>
                      <a:pt x="22" y="39"/>
                      <a:pt x="23" y="41"/>
                    </a:cubicBezTo>
                    <a:cubicBezTo>
                      <a:pt x="24" y="42"/>
                      <a:pt x="23" y="44"/>
                      <a:pt x="22" y="45"/>
                    </a:cubicBezTo>
                    <a:close/>
                    <a:moveTo>
                      <a:pt x="51" y="32"/>
                    </a:moveTo>
                    <a:cubicBezTo>
                      <a:pt x="44" y="32"/>
                      <a:pt x="38" y="27"/>
                      <a:pt x="38" y="20"/>
                    </a:cubicBezTo>
                    <a:cubicBezTo>
                      <a:pt x="38" y="13"/>
                      <a:pt x="44" y="7"/>
                      <a:pt x="51" y="7"/>
                    </a:cubicBezTo>
                    <a:cubicBezTo>
                      <a:pt x="58" y="7"/>
                      <a:pt x="63" y="13"/>
                      <a:pt x="63" y="20"/>
                    </a:cubicBezTo>
                    <a:cubicBezTo>
                      <a:pt x="63" y="27"/>
                      <a:pt x="58" y="32"/>
                      <a:pt x="51" y="3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sp>
        <p:nvSpPr>
          <p:cNvPr id="45" name="矩形 44"/>
          <p:cNvSpPr>
            <a:spLocks noChangeArrowheads="1"/>
          </p:cNvSpPr>
          <p:nvPr/>
        </p:nvSpPr>
        <p:spPr bwMode="auto">
          <a:xfrm>
            <a:off x="1986490" y="3599657"/>
            <a:ext cx="55017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40000"/>
              </a:lnSpc>
              <a:spcBef>
                <a:spcPct val="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6" name="直角三角形 45"/>
          <p:cNvSpPr/>
          <p:nvPr/>
        </p:nvSpPr>
        <p:spPr bwMode="auto">
          <a:xfrm rot="5400000">
            <a:off x="5886069" y="1475858"/>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7" name="直角三角形 46"/>
          <p:cNvSpPr/>
          <p:nvPr/>
        </p:nvSpPr>
        <p:spPr bwMode="auto">
          <a:xfrm rot="5400000">
            <a:off x="5885922" y="1967587"/>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8" name="直角三角形 47"/>
          <p:cNvSpPr/>
          <p:nvPr/>
        </p:nvSpPr>
        <p:spPr bwMode="auto">
          <a:xfrm rot="5400000">
            <a:off x="5886068" y="2440231"/>
            <a:ext cx="143841" cy="133301"/>
          </a:xfrm>
          <a:prstGeom prst="rtTriangle">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9" name="直角三角形 48"/>
          <p:cNvSpPr/>
          <p:nvPr/>
        </p:nvSpPr>
        <p:spPr bwMode="auto">
          <a:xfrm rot="5400000">
            <a:off x="5890647" y="2931915"/>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0" name="组合 49"/>
          <p:cNvGrpSpPr/>
          <p:nvPr/>
        </p:nvGrpSpPr>
        <p:grpSpPr>
          <a:xfrm>
            <a:off x="3030183" y="2430411"/>
            <a:ext cx="819979" cy="819979"/>
            <a:chOff x="2661699" y="958460"/>
            <a:chExt cx="1408322" cy="1408323"/>
          </a:xfrm>
          <a:solidFill>
            <a:srgbClr val="84C7DA"/>
          </a:solidFill>
          <a:effectLst/>
        </p:grpSpPr>
        <p:sp>
          <p:nvSpPr>
            <p:cNvPr id="51" name="矩形 50"/>
            <p:cNvSpPr/>
            <p:nvPr/>
          </p:nvSpPr>
          <p:spPr>
            <a:xfrm rot="19070028">
              <a:off x="2661699" y="958460"/>
              <a:ext cx="1408322" cy="1408323"/>
            </a:xfrm>
            <a:prstGeom prst="rect">
              <a:avLst/>
            </a:prstGeom>
            <a:solidFill>
              <a:schemeClr val="tx1">
                <a:lumMod val="75000"/>
                <a:lumOff val="25000"/>
              </a:schemeClr>
            </a:solidFill>
            <a:ln w="3175">
              <a:noFill/>
              <a:round/>
            </a:ln>
            <a:effectLst/>
          </p:spPr>
          <p:txBody>
            <a:bodyPr/>
            <a:lstStyle/>
            <a:p>
              <a:pPr defTabSz="685800">
                <a:defRPr/>
              </a:pPr>
              <a:endParaRPr lang="zh-CN" altLang="en-US" sz="1015">
                <a:solidFill>
                  <a:prstClr val="black"/>
                </a:solidFill>
              </a:endParaRPr>
            </a:p>
          </p:txBody>
        </p:sp>
        <p:sp>
          <p:nvSpPr>
            <p:cNvPr id="52" name="Rectangle 2"/>
            <p:cNvSpPr>
              <a:spLocks noChangeArrowheads="1"/>
            </p:cNvSpPr>
            <p:nvPr/>
          </p:nvSpPr>
          <p:spPr bwMode="auto">
            <a:xfrm>
              <a:off x="2892797" y="1374070"/>
              <a:ext cx="997200" cy="5550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800">
                <a:defRPr/>
              </a:pPr>
              <a:r>
                <a:rPr lang="en-US" altLang="zh-CN" sz="1500" dirty="0">
                  <a:solidFill>
                    <a:prstClr val="white"/>
                  </a:solidFill>
                  <a:latin typeface="微软雅黑" panose="020B0503020204020204" pitchFamily="34" charset="-122"/>
                  <a:ea typeface="微软雅黑" panose="020B0503020204020204" pitchFamily="34" charset="-122"/>
                </a:rPr>
                <a:t>36%</a:t>
              </a:r>
              <a:endParaRPr lang="zh-CN" altLang="en-US" sz="1500" dirty="0">
                <a:solidFill>
                  <a:prstClr val="white"/>
                </a:solidFill>
                <a:latin typeface="微软雅黑" panose="020B0503020204020204" pitchFamily="34" charset="-122"/>
                <a:ea typeface="微软雅黑" panose="020B0503020204020204" pitchFamily="34" charset="-122"/>
              </a:endParaRPr>
            </a:p>
          </p:txBody>
        </p:sp>
      </p:grpSp>
      <p:sp>
        <p:nvSpPr>
          <p:cNvPr id="53" name="矩形 52"/>
          <p:cNvSpPr>
            <a:spLocks noChangeArrowheads="1"/>
          </p:cNvSpPr>
          <p:nvPr/>
        </p:nvSpPr>
        <p:spPr bwMode="auto">
          <a:xfrm>
            <a:off x="1986490" y="3924507"/>
            <a:ext cx="5501705" cy="707886"/>
          </a:xfrm>
          <a:prstGeom prst="rect">
            <a:avLst/>
          </a:prstGeom>
        </p:spPr>
        <p:txBody>
          <a:bodyPr wrap="square">
            <a:spAutoFit/>
          </a:bodyPr>
          <a:lstStyle/>
          <a:p>
            <a:pPr algn="just"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12</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60" name="图片 59"/>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61" name="组合 60"/>
          <p:cNvGrpSpPr/>
          <p:nvPr/>
        </p:nvGrpSpPr>
        <p:grpSpPr>
          <a:xfrm>
            <a:off x="1262308" y="181521"/>
            <a:ext cx="1674607" cy="628303"/>
            <a:chOff x="4140886" y="2022677"/>
            <a:chExt cx="1674607" cy="628303"/>
          </a:xfrm>
        </p:grpSpPr>
        <p:sp>
          <p:nvSpPr>
            <p:cNvPr id="62"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62"/>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00"/>
                                        <p:tgtEl>
                                          <p:spTgt spid="27"/>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p:tgtEl>
                                          <p:spTgt spid="18"/>
                                        </p:tgtEl>
                                        <p:attrNameLst>
                                          <p:attrName>ppt_x</p:attrName>
                                        </p:attrNameLst>
                                      </p:cBhvr>
                                      <p:tavLst>
                                        <p:tav tm="0">
                                          <p:val>
                                            <p:strVal val="#ppt_x+#ppt_w*1.125000"/>
                                          </p:val>
                                        </p:tav>
                                        <p:tav tm="100000">
                                          <p:val>
                                            <p:strVal val="#ppt_x"/>
                                          </p:val>
                                        </p:tav>
                                      </p:tavLst>
                                    </p:anim>
                                    <p:animEffect transition="in" filter="wipe(left)">
                                      <p:cBhvr>
                                        <p:cTn id="11" dur="500"/>
                                        <p:tgtEl>
                                          <p:spTgt spid="18"/>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500"/>
                                        <p:tgtEl>
                                          <p:spTgt spid="46"/>
                                        </p:tgtEl>
                                        <p:attrNameLst>
                                          <p:attrName>ppt_x</p:attrName>
                                        </p:attrNameLst>
                                      </p:cBhvr>
                                      <p:tavLst>
                                        <p:tav tm="0">
                                          <p:val>
                                            <p:strVal val="#ppt_x-#ppt_w*1.125000"/>
                                          </p:val>
                                        </p:tav>
                                        <p:tav tm="100000">
                                          <p:val>
                                            <p:strVal val="#ppt_x"/>
                                          </p:val>
                                        </p:tav>
                                      </p:tavLst>
                                    </p:anim>
                                    <p:animEffect transition="in" filter="wipe(right)">
                                      <p:cBhvr>
                                        <p:cTn id="15" dur="500"/>
                                        <p:tgtEl>
                                          <p:spTgt spid="46"/>
                                        </p:tgtEl>
                                      </p:cBhvr>
                                    </p:animEffect>
                                  </p:childTnLst>
                                </p:cTn>
                              </p:par>
                              <p:par>
                                <p:cTn id="16" presetID="22" presetClass="entr" presetSubtype="2"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350"/>
                                        <p:tgtEl>
                                          <p:spTgt spid="8"/>
                                        </p:tgtEl>
                                      </p:cBhvr>
                                    </p:animEffect>
                                  </p:childTnLst>
                                </p:cTn>
                              </p:par>
                              <p:par>
                                <p:cTn id="19" presetID="31" presetClass="entr" presetSubtype="0" fill="hold" nodeType="withEffect">
                                  <p:stCondLst>
                                    <p:cond delay="250"/>
                                  </p:stCondLst>
                                  <p:childTnLst>
                                    <p:set>
                                      <p:cBhvr>
                                        <p:cTn id="20" dur="1" fill="hold">
                                          <p:stCondLst>
                                            <p:cond delay="0"/>
                                          </p:stCondLst>
                                        </p:cTn>
                                        <p:tgtEl>
                                          <p:spTgt spid="12"/>
                                        </p:tgtEl>
                                        <p:attrNameLst>
                                          <p:attrName>style.visibility</p:attrName>
                                        </p:attrNameLst>
                                      </p:cBhvr>
                                      <p:to>
                                        <p:strVal val="visible"/>
                                      </p:to>
                                    </p:set>
                                    <p:anim calcmode="lin" valueType="num">
                                      <p:cBhvr>
                                        <p:cTn id="21" dur="350" fill="hold"/>
                                        <p:tgtEl>
                                          <p:spTgt spid="12"/>
                                        </p:tgtEl>
                                        <p:attrNameLst>
                                          <p:attrName>ppt_w</p:attrName>
                                        </p:attrNameLst>
                                      </p:cBhvr>
                                      <p:tavLst>
                                        <p:tav tm="0">
                                          <p:val>
                                            <p:fltVal val="0"/>
                                          </p:val>
                                        </p:tav>
                                        <p:tav tm="100000">
                                          <p:val>
                                            <p:strVal val="#ppt_w"/>
                                          </p:val>
                                        </p:tav>
                                      </p:tavLst>
                                    </p:anim>
                                    <p:anim calcmode="lin" valueType="num">
                                      <p:cBhvr>
                                        <p:cTn id="22" dur="350" fill="hold"/>
                                        <p:tgtEl>
                                          <p:spTgt spid="12"/>
                                        </p:tgtEl>
                                        <p:attrNameLst>
                                          <p:attrName>ppt_h</p:attrName>
                                        </p:attrNameLst>
                                      </p:cBhvr>
                                      <p:tavLst>
                                        <p:tav tm="0">
                                          <p:val>
                                            <p:fltVal val="0"/>
                                          </p:val>
                                        </p:tav>
                                        <p:tav tm="100000">
                                          <p:val>
                                            <p:strVal val="#ppt_h"/>
                                          </p:val>
                                        </p:tav>
                                      </p:tavLst>
                                    </p:anim>
                                    <p:anim calcmode="lin" valueType="num">
                                      <p:cBhvr>
                                        <p:cTn id="23" dur="350" fill="hold"/>
                                        <p:tgtEl>
                                          <p:spTgt spid="12"/>
                                        </p:tgtEl>
                                        <p:attrNameLst>
                                          <p:attrName>style.rotation</p:attrName>
                                        </p:attrNameLst>
                                      </p:cBhvr>
                                      <p:tavLst>
                                        <p:tav tm="0">
                                          <p:val>
                                            <p:fltVal val="90"/>
                                          </p:val>
                                        </p:tav>
                                        <p:tav tm="100000">
                                          <p:val>
                                            <p:fltVal val="0"/>
                                          </p:val>
                                        </p:tav>
                                      </p:tavLst>
                                    </p:anim>
                                    <p:animEffect transition="in" filter="fade">
                                      <p:cBhvr>
                                        <p:cTn id="24" dur="350"/>
                                        <p:tgtEl>
                                          <p:spTgt spid="12"/>
                                        </p:tgtEl>
                                      </p:cBhvr>
                                    </p:animEffect>
                                  </p:childTnLst>
                                </p:cTn>
                              </p:par>
                              <p:par>
                                <p:cTn id="25" presetID="10" presetClass="entr" presetSubtype="0" fill="hold" nodeType="withEffect">
                                  <p:stCondLst>
                                    <p:cond delay="3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300"/>
                                        <p:tgtEl>
                                          <p:spTgt spid="22"/>
                                        </p:tgtEl>
                                      </p:cBhvr>
                                    </p:animEffect>
                                  </p:childTnLst>
                                </p:cTn>
                              </p:par>
                              <p:par>
                                <p:cTn id="28" presetID="12" presetClass="entr" presetSubtype="2"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left)">
                                      <p:cBhvr>
                                        <p:cTn id="31" dur="500"/>
                                        <p:tgtEl>
                                          <p:spTgt spid="19"/>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p:tgtEl>
                                          <p:spTgt spid="47"/>
                                        </p:tgtEl>
                                        <p:attrNameLst>
                                          <p:attrName>ppt_x</p:attrName>
                                        </p:attrNameLst>
                                      </p:cBhvr>
                                      <p:tavLst>
                                        <p:tav tm="0">
                                          <p:val>
                                            <p:strVal val="#ppt_x-#ppt_w*1.125000"/>
                                          </p:val>
                                        </p:tav>
                                        <p:tav tm="100000">
                                          <p:val>
                                            <p:strVal val="#ppt_x"/>
                                          </p:val>
                                        </p:tav>
                                      </p:tavLst>
                                    </p:anim>
                                    <p:animEffect transition="in" filter="wipe(right)">
                                      <p:cBhvr>
                                        <p:cTn id="35" dur="500"/>
                                        <p:tgtEl>
                                          <p:spTgt spid="47"/>
                                        </p:tgtEl>
                                      </p:cBhvr>
                                    </p:animEffect>
                                  </p:childTnLst>
                                </p:cTn>
                              </p:par>
                              <p:par>
                                <p:cTn id="36" presetID="12" presetClass="entr" presetSubtype="2" fill="hold" nodeType="withEffect">
                                  <p:stCondLst>
                                    <p:cond delay="30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400"/>
                                        <p:tgtEl>
                                          <p:spTgt spid="7"/>
                                        </p:tgtEl>
                                        <p:attrNameLst>
                                          <p:attrName>ppt_x</p:attrName>
                                        </p:attrNameLst>
                                      </p:cBhvr>
                                      <p:tavLst>
                                        <p:tav tm="0">
                                          <p:val>
                                            <p:strVal val="#ppt_x+#ppt_w*1.125000"/>
                                          </p:val>
                                        </p:tav>
                                        <p:tav tm="100000">
                                          <p:val>
                                            <p:strVal val="#ppt_x"/>
                                          </p:val>
                                        </p:tav>
                                      </p:tavLst>
                                    </p:anim>
                                    <p:animEffect transition="in" filter="wipe(left)">
                                      <p:cBhvr>
                                        <p:cTn id="39" dur="400"/>
                                        <p:tgtEl>
                                          <p:spTgt spid="7"/>
                                        </p:tgtEl>
                                      </p:cBhvr>
                                    </p:animEffect>
                                  </p:childTnLst>
                                </p:cTn>
                              </p:par>
                              <p:par>
                                <p:cTn id="40" presetID="31" presetClass="entr" presetSubtype="0" fill="hold" nodeType="withEffect">
                                  <p:stCondLst>
                                    <p:cond delay="6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350" fill="hold"/>
                                        <p:tgtEl>
                                          <p:spTgt spid="15"/>
                                        </p:tgtEl>
                                        <p:attrNameLst>
                                          <p:attrName>ppt_w</p:attrName>
                                        </p:attrNameLst>
                                      </p:cBhvr>
                                      <p:tavLst>
                                        <p:tav tm="0">
                                          <p:val>
                                            <p:fltVal val="0"/>
                                          </p:val>
                                        </p:tav>
                                        <p:tav tm="100000">
                                          <p:val>
                                            <p:strVal val="#ppt_w"/>
                                          </p:val>
                                        </p:tav>
                                      </p:tavLst>
                                    </p:anim>
                                    <p:anim calcmode="lin" valueType="num">
                                      <p:cBhvr>
                                        <p:cTn id="43" dur="350" fill="hold"/>
                                        <p:tgtEl>
                                          <p:spTgt spid="15"/>
                                        </p:tgtEl>
                                        <p:attrNameLst>
                                          <p:attrName>ppt_h</p:attrName>
                                        </p:attrNameLst>
                                      </p:cBhvr>
                                      <p:tavLst>
                                        <p:tav tm="0">
                                          <p:val>
                                            <p:fltVal val="0"/>
                                          </p:val>
                                        </p:tav>
                                        <p:tav tm="100000">
                                          <p:val>
                                            <p:strVal val="#ppt_h"/>
                                          </p:val>
                                        </p:tav>
                                      </p:tavLst>
                                    </p:anim>
                                    <p:anim calcmode="lin" valueType="num">
                                      <p:cBhvr>
                                        <p:cTn id="44" dur="350" fill="hold"/>
                                        <p:tgtEl>
                                          <p:spTgt spid="15"/>
                                        </p:tgtEl>
                                        <p:attrNameLst>
                                          <p:attrName>style.rotation</p:attrName>
                                        </p:attrNameLst>
                                      </p:cBhvr>
                                      <p:tavLst>
                                        <p:tav tm="0">
                                          <p:val>
                                            <p:fltVal val="90"/>
                                          </p:val>
                                        </p:tav>
                                        <p:tav tm="100000">
                                          <p:val>
                                            <p:fltVal val="0"/>
                                          </p:val>
                                        </p:tav>
                                      </p:tavLst>
                                    </p:anim>
                                    <p:animEffect transition="in" filter="fade">
                                      <p:cBhvr>
                                        <p:cTn id="45" dur="350"/>
                                        <p:tgtEl>
                                          <p:spTgt spid="15"/>
                                        </p:tgtEl>
                                      </p:cBhvr>
                                    </p:animEffect>
                                  </p:childTnLst>
                                </p:cTn>
                              </p:par>
                              <p:par>
                                <p:cTn id="46" presetID="10" presetClass="entr" presetSubtype="0" fill="hold" nodeType="withEffect">
                                  <p:stCondLst>
                                    <p:cond delay="70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300"/>
                                        <p:tgtEl>
                                          <p:spTgt spid="32"/>
                                        </p:tgtEl>
                                      </p:cBhvr>
                                    </p:animEffect>
                                  </p:childTnLst>
                                </p:cTn>
                              </p:par>
                              <p:par>
                                <p:cTn id="49" presetID="12" presetClass="entr" presetSubtype="2" fill="hold" grpId="0" nodeType="withEffect">
                                  <p:stCondLst>
                                    <p:cond delay="70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p:tgtEl>
                                          <p:spTgt spid="20"/>
                                        </p:tgtEl>
                                        <p:attrNameLst>
                                          <p:attrName>ppt_x</p:attrName>
                                        </p:attrNameLst>
                                      </p:cBhvr>
                                      <p:tavLst>
                                        <p:tav tm="0">
                                          <p:val>
                                            <p:strVal val="#ppt_x+#ppt_w*1.125000"/>
                                          </p:val>
                                        </p:tav>
                                        <p:tav tm="100000">
                                          <p:val>
                                            <p:strVal val="#ppt_x"/>
                                          </p:val>
                                        </p:tav>
                                      </p:tavLst>
                                    </p:anim>
                                    <p:animEffect transition="in" filter="wipe(left)">
                                      <p:cBhvr>
                                        <p:cTn id="52" dur="500"/>
                                        <p:tgtEl>
                                          <p:spTgt spid="20"/>
                                        </p:tgtEl>
                                      </p:cBhvr>
                                    </p:animEffect>
                                  </p:childTnLst>
                                </p:cTn>
                              </p:par>
                              <p:par>
                                <p:cTn id="53" presetID="12" presetClass="entr" presetSubtype="8" fill="hold" grpId="0" nodeType="withEffect">
                                  <p:stCondLst>
                                    <p:cond delay="700"/>
                                  </p:stCondLst>
                                  <p:childTnLst>
                                    <p:set>
                                      <p:cBhvr>
                                        <p:cTn id="54" dur="1" fill="hold">
                                          <p:stCondLst>
                                            <p:cond delay="0"/>
                                          </p:stCondLst>
                                        </p:cTn>
                                        <p:tgtEl>
                                          <p:spTgt spid="48"/>
                                        </p:tgtEl>
                                        <p:attrNameLst>
                                          <p:attrName>style.visibility</p:attrName>
                                        </p:attrNameLst>
                                      </p:cBhvr>
                                      <p:to>
                                        <p:strVal val="visible"/>
                                      </p:to>
                                    </p:set>
                                    <p:anim calcmode="lin" valueType="num">
                                      <p:cBhvr additive="base">
                                        <p:cTn id="55" dur="500"/>
                                        <p:tgtEl>
                                          <p:spTgt spid="48"/>
                                        </p:tgtEl>
                                        <p:attrNameLst>
                                          <p:attrName>ppt_x</p:attrName>
                                        </p:attrNameLst>
                                      </p:cBhvr>
                                      <p:tavLst>
                                        <p:tav tm="0">
                                          <p:val>
                                            <p:strVal val="#ppt_x-#ppt_w*1.125000"/>
                                          </p:val>
                                        </p:tav>
                                        <p:tav tm="100000">
                                          <p:val>
                                            <p:strVal val="#ppt_x"/>
                                          </p:val>
                                        </p:tav>
                                      </p:tavLst>
                                    </p:anim>
                                    <p:animEffect transition="in" filter="wipe(right)">
                                      <p:cBhvr>
                                        <p:cTn id="56" dur="500"/>
                                        <p:tgtEl>
                                          <p:spTgt spid="48"/>
                                        </p:tgtEl>
                                      </p:cBhvr>
                                    </p:animEffect>
                                  </p:childTnLst>
                                </p:cTn>
                              </p:par>
                              <p:par>
                                <p:cTn id="57" presetID="12" presetClass="entr" presetSubtype="2" fill="hold" nodeType="withEffect">
                                  <p:stCondLst>
                                    <p:cond delay="70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400"/>
                                        <p:tgtEl>
                                          <p:spTgt spid="6"/>
                                        </p:tgtEl>
                                        <p:attrNameLst>
                                          <p:attrName>ppt_x</p:attrName>
                                        </p:attrNameLst>
                                      </p:cBhvr>
                                      <p:tavLst>
                                        <p:tav tm="0">
                                          <p:val>
                                            <p:strVal val="#ppt_x+#ppt_w*1.125000"/>
                                          </p:val>
                                        </p:tav>
                                        <p:tav tm="100000">
                                          <p:val>
                                            <p:strVal val="#ppt_x"/>
                                          </p:val>
                                        </p:tav>
                                      </p:tavLst>
                                    </p:anim>
                                    <p:animEffect transition="in" filter="wipe(left)">
                                      <p:cBhvr>
                                        <p:cTn id="60" dur="400"/>
                                        <p:tgtEl>
                                          <p:spTgt spid="6"/>
                                        </p:tgtEl>
                                      </p:cBhvr>
                                    </p:animEffect>
                                  </p:childTnLst>
                                </p:cTn>
                              </p:par>
                              <p:par>
                                <p:cTn id="61" presetID="31" presetClass="entr" presetSubtype="0" fill="hold" nodeType="withEffect">
                                  <p:stCondLst>
                                    <p:cond delay="1000"/>
                                  </p:stCondLst>
                                  <p:childTnLst>
                                    <p:set>
                                      <p:cBhvr>
                                        <p:cTn id="62" dur="1" fill="hold">
                                          <p:stCondLst>
                                            <p:cond delay="0"/>
                                          </p:stCondLst>
                                        </p:cTn>
                                        <p:tgtEl>
                                          <p:spTgt spid="9"/>
                                        </p:tgtEl>
                                        <p:attrNameLst>
                                          <p:attrName>style.visibility</p:attrName>
                                        </p:attrNameLst>
                                      </p:cBhvr>
                                      <p:to>
                                        <p:strVal val="visible"/>
                                      </p:to>
                                    </p:set>
                                    <p:anim calcmode="lin" valueType="num">
                                      <p:cBhvr>
                                        <p:cTn id="63" dur="350" fill="hold"/>
                                        <p:tgtEl>
                                          <p:spTgt spid="9"/>
                                        </p:tgtEl>
                                        <p:attrNameLst>
                                          <p:attrName>ppt_w</p:attrName>
                                        </p:attrNameLst>
                                      </p:cBhvr>
                                      <p:tavLst>
                                        <p:tav tm="0">
                                          <p:val>
                                            <p:fltVal val="0"/>
                                          </p:val>
                                        </p:tav>
                                        <p:tav tm="100000">
                                          <p:val>
                                            <p:strVal val="#ppt_w"/>
                                          </p:val>
                                        </p:tav>
                                      </p:tavLst>
                                    </p:anim>
                                    <p:anim calcmode="lin" valueType="num">
                                      <p:cBhvr>
                                        <p:cTn id="64" dur="350" fill="hold"/>
                                        <p:tgtEl>
                                          <p:spTgt spid="9"/>
                                        </p:tgtEl>
                                        <p:attrNameLst>
                                          <p:attrName>ppt_h</p:attrName>
                                        </p:attrNameLst>
                                      </p:cBhvr>
                                      <p:tavLst>
                                        <p:tav tm="0">
                                          <p:val>
                                            <p:fltVal val="0"/>
                                          </p:val>
                                        </p:tav>
                                        <p:tav tm="100000">
                                          <p:val>
                                            <p:strVal val="#ppt_h"/>
                                          </p:val>
                                        </p:tav>
                                      </p:tavLst>
                                    </p:anim>
                                    <p:anim calcmode="lin" valueType="num">
                                      <p:cBhvr>
                                        <p:cTn id="65" dur="350" fill="hold"/>
                                        <p:tgtEl>
                                          <p:spTgt spid="9"/>
                                        </p:tgtEl>
                                        <p:attrNameLst>
                                          <p:attrName>style.rotation</p:attrName>
                                        </p:attrNameLst>
                                      </p:cBhvr>
                                      <p:tavLst>
                                        <p:tav tm="0">
                                          <p:val>
                                            <p:fltVal val="90"/>
                                          </p:val>
                                        </p:tav>
                                        <p:tav tm="100000">
                                          <p:val>
                                            <p:fltVal val="0"/>
                                          </p:val>
                                        </p:tav>
                                      </p:tavLst>
                                    </p:anim>
                                    <p:animEffect transition="in" filter="fade">
                                      <p:cBhvr>
                                        <p:cTn id="66" dur="350"/>
                                        <p:tgtEl>
                                          <p:spTgt spid="9"/>
                                        </p:tgtEl>
                                      </p:cBhvr>
                                    </p:animEffect>
                                  </p:childTnLst>
                                </p:cTn>
                              </p:par>
                              <p:par>
                                <p:cTn id="67" presetID="26" presetClass="emph" presetSubtype="0" fill="hold" nodeType="withEffect">
                                  <p:stCondLst>
                                    <p:cond delay="1300"/>
                                  </p:stCondLst>
                                  <p:childTnLst>
                                    <p:animEffect transition="out" filter="fade">
                                      <p:cBhvr>
                                        <p:cTn id="68" dur="300" tmFilter="0, 0; .2, .5; .8, .5; 1, 0"/>
                                        <p:tgtEl>
                                          <p:spTgt spid="9"/>
                                        </p:tgtEl>
                                      </p:cBhvr>
                                    </p:animEffect>
                                    <p:animScale>
                                      <p:cBhvr>
                                        <p:cTn id="69" dur="150" autoRev="1" fill="hold"/>
                                        <p:tgtEl>
                                          <p:spTgt spid="9"/>
                                        </p:tgtEl>
                                      </p:cBhvr>
                                      <p:by x="105000" y="105000"/>
                                    </p:animScale>
                                  </p:childTnLst>
                                </p:cTn>
                              </p:par>
                              <p:par>
                                <p:cTn id="70" presetID="10" presetClass="entr" presetSubtype="0" fill="hold" nodeType="withEffect">
                                  <p:stCondLst>
                                    <p:cond delay="110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300"/>
                                        <p:tgtEl>
                                          <p:spTgt spid="40"/>
                                        </p:tgtEl>
                                      </p:cBhvr>
                                    </p:animEffect>
                                  </p:childTnLst>
                                </p:cTn>
                              </p:par>
                              <p:par>
                                <p:cTn id="73" presetID="12" presetClass="entr" presetSubtype="2" fill="hold" grpId="0" nodeType="withEffect">
                                  <p:stCondLst>
                                    <p:cond delay="110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p:tgtEl>
                                          <p:spTgt spid="21"/>
                                        </p:tgtEl>
                                        <p:attrNameLst>
                                          <p:attrName>ppt_x</p:attrName>
                                        </p:attrNameLst>
                                      </p:cBhvr>
                                      <p:tavLst>
                                        <p:tav tm="0">
                                          <p:val>
                                            <p:strVal val="#ppt_x+#ppt_w*1.125000"/>
                                          </p:val>
                                        </p:tav>
                                        <p:tav tm="100000">
                                          <p:val>
                                            <p:strVal val="#ppt_x"/>
                                          </p:val>
                                        </p:tav>
                                      </p:tavLst>
                                    </p:anim>
                                    <p:animEffect transition="in" filter="wipe(left)">
                                      <p:cBhvr>
                                        <p:cTn id="76" dur="500"/>
                                        <p:tgtEl>
                                          <p:spTgt spid="21"/>
                                        </p:tgtEl>
                                      </p:cBhvr>
                                    </p:animEffect>
                                  </p:childTnLst>
                                </p:cTn>
                              </p:par>
                              <p:par>
                                <p:cTn id="77" presetID="12" presetClass="entr" presetSubtype="8" fill="hold" grpId="0" nodeType="withEffect">
                                  <p:stCondLst>
                                    <p:cond delay="110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p:tgtEl>
                                          <p:spTgt spid="49"/>
                                        </p:tgtEl>
                                        <p:attrNameLst>
                                          <p:attrName>ppt_x</p:attrName>
                                        </p:attrNameLst>
                                      </p:cBhvr>
                                      <p:tavLst>
                                        <p:tav tm="0">
                                          <p:val>
                                            <p:strVal val="#ppt_x-#ppt_w*1.125000"/>
                                          </p:val>
                                        </p:tav>
                                        <p:tav tm="100000">
                                          <p:val>
                                            <p:strVal val="#ppt_x"/>
                                          </p:val>
                                        </p:tav>
                                      </p:tavLst>
                                    </p:anim>
                                    <p:animEffect transition="in" filter="wipe(right)">
                                      <p:cBhvr>
                                        <p:cTn id="80" dur="500"/>
                                        <p:tgtEl>
                                          <p:spTgt spid="49"/>
                                        </p:tgtEl>
                                      </p:cBhvr>
                                    </p:animEffect>
                                  </p:childTnLst>
                                </p:cTn>
                              </p:par>
                              <p:par>
                                <p:cTn id="81" presetID="12" presetClass="entr" presetSubtype="2" fill="hold" nodeType="withEffect">
                                  <p:stCondLst>
                                    <p:cond delay="110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400"/>
                                        <p:tgtEl>
                                          <p:spTgt spid="5"/>
                                        </p:tgtEl>
                                        <p:attrNameLst>
                                          <p:attrName>ppt_x</p:attrName>
                                        </p:attrNameLst>
                                      </p:cBhvr>
                                      <p:tavLst>
                                        <p:tav tm="0">
                                          <p:val>
                                            <p:strVal val="#ppt_x+#ppt_w*1.125000"/>
                                          </p:val>
                                        </p:tav>
                                        <p:tav tm="100000">
                                          <p:val>
                                            <p:strVal val="#ppt_x"/>
                                          </p:val>
                                        </p:tav>
                                      </p:tavLst>
                                    </p:anim>
                                    <p:animEffect transition="in" filter="wipe(left)">
                                      <p:cBhvr>
                                        <p:cTn id="84" dur="400"/>
                                        <p:tgtEl>
                                          <p:spTgt spid="5"/>
                                        </p:tgtEl>
                                      </p:cBhvr>
                                    </p:animEffect>
                                  </p:childTnLst>
                                </p:cTn>
                              </p:par>
                              <p:par>
                                <p:cTn id="85" presetID="31" presetClass="entr" presetSubtype="0" fill="hold" nodeType="withEffect">
                                  <p:stCondLst>
                                    <p:cond delay="1400"/>
                                  </p:stCondLst>
                                  <p:childTnLst>
                                    <p:set>
                                      <p:cBhvr>
                                        <p:cTn id="86" dur="1" fill="hold">
                                          <p:stCondLst>
                                            <p:cond delay="0"/>
                                          </p:stCondLst>
                                        </p:cTn>
                                        <p:tgtEl>
                                          <p:spTgt spid="50"/>
                                        </p:tgtEl>
                                        <p:attrNameLst>
                                          <p:attrName>style.visibility</p:attrName>
                                        </p:attrNameLst>
                                      </p:cBhvr>
                                      <p:to>
                                        <p:strVal val="visible"/>
                                      </p:to>
                                    </p:set>
                                    <p:anim calcmode="lin" valueType="num">
                                      <p:cBhvr>
                                        <p:cTn id="87" dur="350" fill="hold"/>
                                        <p:tgtEl>
                                          <p:spTgt spid="50"/>
                                        </p:tgtEl>
                                        <p:attrNameLst>
                                          <p:attrName>ppt_w</p:attrName>
                                        </p:attrNameLst>
                                      </p:cBhvr>
                                      <p:tavLst>
                                        <p:tav tm="0">
                                          <p:val>
                                            <p:fltVal val="0"/>
                                          </p:val>
                                        </p:tav>
                                        <p:tav tm="100000">
                                          <p:val>
                                            <p:strVal val="#ppt_w"/>
                                          </p:val>
                                        </p:tav>
                                      </p:tavLst>
                                    </p:anim>
                                    <p:anim calcmode="lin" valueType="num">
                                      <p:cBhvr>
                                        <p:cTn id="88" dur="350" fill="hold"/>
                                        <p:tgtEl>
                                          <p:spTgt spid="50"/>
                                        </p:tgtEl>
                                        <p:attrNameLst>
                                          <p:attrName>ppt_h</p:attrName>
                                        </p:attrNameLst>
                                      </p:cBhvr>
                                      <p:tavLst>
                                        <p:tav tm="0">
                                          <p:val>
                                            <p:fltVal val="0"/>
                                          </p:val>
                                        </p:tav>
                                        <p:tav tm="100000">
                                          <p:val>
                                            <p:strVal val="#ppt_h"/>
                                          </p:val>
                                        </p:tav>
                                      </p:tavLst>
                                    </p:anim>
                                    <p:anim calcmode="lin" valueType="num">
                                      <p:cBhvr>
                                        <p:cTn id="89" dur="350" fill="hold"/>
                                        <p:tgtEl>
                                          <p:spTgt spid="50"/>
                                        </p:tgtEl>
                                        <p:attrNameLst>
                                          <p:attrName>style.rotation</p:attrName>
                                        </p:attrNameLst>
                                      </p:cBhvr>
                                      <p:tavLst>
                                        <p:tav tm="0">
                                          <p:val>
                                            <p:fltVal val="90"/>
                                          </p:val>
                                        </p:tav>
                                        <p:tav tm="100000">
                                          <p:val>
                                            <p:fltVal val="0"/>
                                          </p:val>
                                        </p:tav>
                                      </p:tavLst>
                                    </p:anim>
                                    <p:animEffect transition="in" filter="fade">
                                      <p:cBhvr>
                                        <p:cTn id="90" dur="350"/>
                                        <p:tgtEl>
                                          <p:spTgt spid="50"/>
                                        </p:tgtEl>
                                      </p:cBhvr>
                                    </p:animEffect>
                                  </p:childTnLst>
                                </p:cTn>
                              </p:par>
                              <p:par>
                                <p:cTn id="91" presetID="12" presetClass="entr" presetSubtype="4" fill="hold" grpId="0" nodeType="withEffect">
                                  <p:stCondLst>
                                    <p:cond delay="140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up)">
                                      <p:cBhvr>
                                        <p:cTn id="94" dur="500"/>
                                        <p:tgtEl>
                                          <p:spTgt spid="45"/>
                                        </p:tgtEl>
                                      </p:cBhvr>
                                    </p:animEffect>
                                  </p:childTnLst>
                                </p:cTn>
                              </p:par>
                              <p:par>
                                <p:cTn id="95" presetID="12" presetClass="entr" presetSubtype="4" fill="hold" grpId="0" nodeType="withEffect">
                                  <p:stCondLst>
                                    <p:cond delay="180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p:tgtEl>
                                          <p:spTgt spid="53"/>
                                        </p:tgtEl>
                                        <p:attrNameLst>
                                          <p:attrName>ppt_y</p:attrName>
                                        </p:attrNameLst>
                                      </p:cBhvr>
                                      <p:tavLst>
                                        <p:tav tm="0">
                                          <p:val>
                                            <p:strVal val="#ppt_y+#ppt_h*1.125000"/>
                                          </p:val>
                                        </p:tav>
                                        <p:tav tm="100000">
                                          <p:val>
                                            <p:strVal val="#ppt_y"/>
                                          </p:val>
                                        </p:tav>
                                      </p:tavLst>
                                    </p:anim>
                                    <p:animEffect transition="in" filter="wipe(up)">
                                      <p:cBhvr>
                                        <p:cTn id="9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45" grpId="0"/>
      <p:bldP spid="46" grpId="0" animBg="1"/>
      <p:bldP spid="47" grpId="0" animBg="1"/>
      <p:bldP spid="48" grpId="0" animBg="1"/>
      <p:bldP spid="49" grpId="0" animBg="1"/>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624957" y="1292485"/>
            <a:ext cx="2544848" cy="2545748"/>
            <a:chOff x="4520182" y="1614106"/>
            <a:chExt cx="2544848" cy="2545748"/>
          </a:xfrm>
        </p:grpSpPr>
        <p:sp>
          <p:nvSpPr>
            <p:cNvPr id="54" name="矩形 53"/>
            <p:cNvSpPr/>
            <p:nvPr/>
          </p:nvSpPr>
          <p:spPr>
            <a:xfrm>
              <a:off x="5786753" y="2850529"/>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4520182" y="1614106"/>
              <a:ext cx="1326584" cy="1326585"/>
              <a:chOff x="4520182" y="1614106"/>
              <a:chExt cx="1326584" cy="1326585"/>
            </a:xfrm>
          </p:grpSpPr>
          <p:sp>
            <p:nvSpPr>
              <p:cNvPr id="56" name="泪滴形 55"/>
              <p:cNvSpPr/>
              <p:nvPr/>
            </p:nvSpPr>
            <p:spPr bwMode="auto">
              <a:xfrm rot="5400000">
                <a:off x="4520181" y="1614107"/>
                <a:ext cx="1326585" cy="1326584"/>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8" name="TextBox 3"/>
              <p:cNvSpPr txBox="1">
                <a:spLocks noChangeArrowheads="1"/>
              </p:cNvSpPr>
              <p:nvPr/>
            </p:nvSpPr>
            <p:spPr bwMode="auto">
              <a:xfrm>
                <a:off x="4835445" y="2022715"/>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29%</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sp>
          <p:nvSpPr>
            <p:cNvPr id="53" name="椭圆 52"/>
            <p:cNvSpPr/>
            <p:nvPr/>
          </p:nvSpPr>
          <p:spPr bwMode="auto">
            <a:xfrm>
              <a:off x="5624492" y="2684392"/>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4" name="TextBox 43"/>
          <p:cNvSpPr txBox="1">
            <a:spLocks noChangeArrowheads="1"/>
          </p:cNvSpPr>
          <p:nvPr/>
        </p:nvSpPr>
        <p:spPr bwMode="auto">
          <a:xfrm>
            <a:off x="1497501"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5" name="TextBox 46"/>
          <p:cNvSpPr txBox="1">
            <a:spLocks noChangeArrowheads="1"/>
          </p:cNvSpPr>
          <p:nvPr/>
        </p:nvSpPr>
        <p:spPr bwMode="auto">
          <a:xfrm>
            <a:off x="3147433"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6" name="TextBox 51"/>
          <p:cNvSpPr txBox="1">
            <a:spLocks noChangeArrowheads="1"/>
          </p:cNvSpPr>
          <p:nvPr/>
        </p:nvSpPr>
        <p:spPr bwMode="auto">
          <a:xfrm>
            <a:off x="4768790"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7" name="TextBox 56"/>
          <p:cNvSpPr txBox="1">
            <a:spLocks noChangeArrowheads="1"/>
          </p:cNvSpPr>
          <p:nvPr/>
        </p:nvSpPr>
        <p:spPr bwMode="auto">
          <a:xfrm>
            <a:off x="6418722"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8" name="矩形 37"/>
          <p:cNvSpPr>
            <a:spLocks noChangeArrowheads="1"/>
          </p:cNvSpPr>
          <p:nvPr/>
        </p:nvSpPr>
        <p:spPr bwMode="auto">
          <a:xfrm>
            <a:off x="1440897" y="3344543"/>
            <a:ext cx="61980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40000"/>
              </a:lnSpc>
              <a:spcBef>
                <a:spcPct val="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40000"/>
              </a:lnSpc>
              <a:spcBef>
                <a:spcPct val="0"/>
              </a:spcBef>
            </a:pP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440897" y="1305864"/>
            <a:ext cx="2749026" cy="2702085"/>
            <a:chOff x="2057668" y="1780758"/>
            <a:chExt cx="2749026" cy="2702085"/>
          </a:xfrm>
        </p:grpSpPr>
        <p:grpSp>
          <p:nvGrpSpPr>
            <p:cNvPr id="40" name="组合 39"/>
            <p:cNvGrpSpPr/>
            <p:nvPr/>
          </p:nvGrpSpPr>
          <p:grpSpPr>
            <a:xfrm>
              <a:off x="2057668" y="1780758"/>
              <a:ext cx="2749026" cy="2702085"/>
              <a:chOff x="2057668" y="1780758"/>
              <a:chExt cx="2749026" cy="2702085"/>
            </a:xfrm>
          </p:grpSpPr>
          <p:grpSp>
            <p:nvGrpSpPr>
              <p:cNvPr id="42" name="组合 41"/>
              <p:cNvGrpSpPr/>
              <p:nvPr/>
            </p:nvGrpSpPr>
            <p:grpSpPr>
              <a:xfrm>
                <a:off x="2057668" y="1780758"/>
                <a:ext cx="1278277" cy="1278278"/>
                <a:chOff x="2057668" y="1780758"/>
                <a:chExt cx="1278277" cy="1278278"/>
              </a:xfrm>
            </p:grpSpPr>
            <p:sp>
              <p:nvSpPr>
                <p:cNvPr id="44" name="泪滴形 43"/>
                <p:cNvSpPr/>
                <p:nvPr/>
              </p:nvSpPr>
              <p:spPr bwMode="auto">
                <a:xfrm rot="5400000">
                  <a:off x="2057668" y="1780758"/>
                  <a:ext cx="1278278" cy="1278277"/>
                </a:xfrm>
                <a:prstGeom prst="teardrop">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5" name="TextBox 3"/>
                <p:cNvSpPr txBox="1">
                  <a:spLocks noChangeArrowheads="1"/>
                </p:cNvSpPr>
                <p:nvPr/>
              </p:nvSpPr>
              <p:spPr bwMode="auto">
                <a:xfrm>
                  <a:off x="2339998" y="2167646"/>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37%</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3335689" y="2996943"/>
                <a:ext cx="1471005" cy="148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1" name="椭圆 40"/>
            <p:cNvSpPr/>
            <p:nvPr/>
          </p:nvSpPr>
          <p:spPr bwMode="auto">
            <a:xfrm>
              <a:off x="3133472" y="2837665"/>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6" name="组合 45"/>
          <p:cNvGrpSpPr/>
          <p:nvPr/>
        </p:nvGrpSpPr>
        <p:grpSpPr>
          <a:xfrm>
            <a:off x="3015367" y="1286854"/>
            <a:ext cx="2576670" cy="2602405"/>
            <a:chOff x="3632138" y="1761748"/>
            <a:chExt cx="2576670" cy="2602405"/>
          </a:xfrm>
        </p:grpSpPr>
        <p:sp>
          <p:nvSpPr>
            <p:cNvPr id="49" name="泪滴形 48"/>
            <p:cNvSpPr/>
            <p:nvPr/>
          </p:nvSpPr>
          <p:spPr bwMode="auto">
            <a:xfrm rot="5400000">
              <a:off x="3632137" y="1761749"/>
              <a:ext cx="1322689" cy="1322688"/>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7" name="椭圆 46"/>
            <p:cNvSpPr/>
            <p:nvPr/>
          </p:nvSpPr>
          <p:spPr bwMode="auto">
            <a:xfrm>
              <a:off x="4739755" y="2837665"/>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8" name="矩形 47"/>
            <p:cNvSpPr/>
            <p:nvPr/>
          </p:nvSpPr>
          <p:spPr>
            <a:xfrm>
              <a:off x="4930531" y="3054828"/>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1" name="TextBox 3"/>
            <p:cNvSpPr txBox="1">
              <a:spLocks noChangeArrowheads="1"/>
            </p:cNvSpPr>
            <p:nvPr/>
          </p:nvSpPr>
          <p:spPr bwMode="auto">
            <a:xfrm>
              <a:off x="3940729" y="2171552"/>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21%</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251032" y="1283395"/>
            <a:ext cx="2514454" cy="2650087"/>
            <a:chOff x="6146257" y="1605016"/>
            <a:chExt cx="2514454" cy="2650087"/>
          </a:xfrm>
        </p:grpSpPr>
        <p:sp>
          <p:nvSpPr>
            <p:cNvPr id="61" name="矩形 60"/>
            <p:cNvSpPr/>
            <p:nvPr/>
          </p:nvSpPr>
          <p:spPr>
            <a:xfrm>
              <a:off x="7382434" y="2945778"/>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62" name="组合 61"/>
            <p:cNvGrpSpPr/>
            <p:nvPr/>
          </p:nvGrpSpPr>
          <p:grpSpPr>
            <a:xfrm>
              <a:off x="6146257" y="1605016"/>
              <a:ext cx="1317804" cy="1317805"/>
              <a:chOff x="6146257" y="1605016"/>
              <a:chExt cx="1317804" cy="1317805"/>
            </a:xfrm>
          </p:grpSpPr>
          <p:sp>
            <p:nvSpPr>
              <p:cNvPr id="63" name="泪滴形 62"/>
              <p:cNvSpPr/>
              <p:nvPr/>
            </p:nvSpPr>
            <p:spPr bwMode="auto">
              <a:xfrm rot="5400000">
                <a:off x="6146256" y="1605017"/>
                <a:ext cx="1317805" cy="1317804"/>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5" name="TextBox 3"/>
              <p:cNvSpPr txBox="1">
                <a:spLocks noChangeArrowheads="1"/>
              </p:cNvSpPr>
              <p:nvPr/>
            </p:nvSpPr>
            <p:spPr bwMode="auto">
              <a:xfrm>
                <a:off x="6406421" y="2058936"/>
                <a:ext cx="830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13%</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grpSp>
      <p:sp>
        <p:nvSpPr>
          <p:cNvPr id="66" name="矩形 65"/>
          <p:cNvSpPr/>
          <p:nvPr/>
        </p:nvSpPr>
        <p:spPr>
          <a:xfrm>
            <a:off x="6038850" y="2758793"/>
            <a:ext cx="1398757" cy="133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椭圆 58"/>
          <p:cNvSpPr/>
          <p:nvPr/>
        </p:nvSpPr>
        <p:spPr bwMode="auto">
          <a:xfrm>
            <a:off x="7327931" y="2358267"/>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8" name="矩形 67"/>
          <p:cNvSpPr>
            <a:spLocks noChangeArrowheads="1"/>
          </p:cNvSpPr>
          <p:nvPr/>
        </p:nvSpPr>
        <p:spPr bwMode="auto">
          <a:xfrm>
            <a:off x="1433663" y="3788233"/>
            <a:ext cx="6198039" cy="707886"/>
          </a:xfrm>
          <a:prstGeom prst="rect">
            <a:avLst/>
          </a:prstGeom>
        </p:spPr>
        <p:txBody>
          <a:bodyPr wrap="square">
            <a:spAutoFit/>
          </a:bodyPr>
          <a:lstStyle/>
          <a:p>
            <a:pPr algn="just"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13</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70" name="图片 69"/>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71" name="组合 70"/>
          <p:cNvGrpSpPr/>
          <p:nvPr/>
        </p:nvGrpSpPr>
        <p:grpSpPr>
          <a:xfrm>
            <a:off x="1262308" y="181521"/>
            <a:ext cx="1674607" cy="628303"/>
            <a:chOff x="4140886" y="2022677"/>
            <a:chExt cx="1674607" cy="628303"/>
          </a:xfrm>
        </p:grpSpPr>
        <p:sp>
          <p:nvSpPr>
            <p:cNvPr id="72"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矩形 72"/>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42" presetClass="entr" presetSubtype="0" fill="hold" grpId="0" nodeType="withEffect">
                                  <p:stCondLst>
                                    <p:cond delay="5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400"/>
                                        <p:tgtEl>
                                          <p:spTgt spid="34"/>
                                        </p:tgtEl>
                                      </p:cBhvr>
                                    </p:animEffect>
                                    <p:anim calcmode="lin" valueType="num">
                                      <p:cBhvr>
                                        <p:cTn id="13" dur="400" fill="hold"/>
                                        <p:tgtEl>
                                          <p:spTgt spid="34"/>
                                        </p:tgtEl>
                                        <p:attrNameLst>
                                          <p:attrName>ppt_x</p:attrName>
                                        </p:attrNameLst>
                                      </p:cBhvr>
                                      <p:tavLst>
                                        <p:tav tm="0">
                                          <p:val>
                                            <p:strVal val="#ppt_x"/>
                                          </p:val>
                                        </p:tav>
                                        <p:tav tm="100000">
                                          <p:val>
                                            <p:strVal val="#ppt_x"/>
                                          </p:val>
                                        </p:tav>
                                      </p:tavLst>
                                    </p:anim>
                                    <p:anim calcmode="lin" valueType="num">
                                      <p:cBhvr>
                                        <p:cTn id="14" dur="400" fill="hold"/>
                                        <p:tgtEl>
                                          <p:spTgt spid="34"/>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42" presetClass="entr" presetSubtype="0" fill="hold" grpId="0" nodeType="withEffect">
                                  <p:stCondLst>
                                    <p:cond delay="9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400"/>
                                        <p:tgtEl>
                                          <p:spTgt spid="35"/>
                                        </p:tgtEl>
                                      </p:cBhvr>
                                    </p:animEffect>
                                    <p:anim calcmode="lin" valueType="num">
                                      <p:cBhvr>
                                        <p:cTn id="23" dur="400" fill="hold"/>
                                        <p:tgtEl>
                                          <p:spTgt spid="35"/>
                                        </p:tgtEl>
                                        <p:attrNameLst>
                                          <p:attrName>ppt_x</p:attrName>
                                        </p:attrNameLst>
                                      </p:cBhvr>
                                      <p:tavLst>
                                        <p:tav tm="0">
                                          <p:val>
                                            <p:strVal val="#ppt_x"/>
                                          </p:val>
                                        </p:tav>
                                        <p:tav tm="100000">
                                          <p:val>
                                            <p:strVal val="#ppt_x"/>
                                          </p:val>
                                        </p:tav>
                                      </p:tavLst>
                                    </p:anim>
                                    <p:anim calcmode="lin" valueType="num">
                                      <p:cBhvr>
                                        <p:cTn id="24" dur="400" fill="hold"/>
                                        <p:tgtEl>
                                          <p:spTgt spid="35"/>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90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childTnLst>
                                </p:cTn>
                              </p:par>
                              <p:par>
                                <p:cTn id="30" presetID="42" presetClass="entr" presetSubtype="0" fill="hold" grpId="0" nodeType="withEffect">
                                  <p:stCondLst>
                                    <p:cond delay="13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400"/>
                                        <p:tgtEl>
                                          <p:spTgt spid="36"/>
                                        </p:tgtEl>
                                      </p:cBhvr>
                                    </p:animEffect>
                                    <p:anim calcmode="lin" valueType="num">
                                      <p:cBhvr>
                                        <p:cTn id="33" dur="400" fill="hold"/>
                                        <p:tgtEl>
                                          <p:spTgt spid="36"/>
                                        </p:tgtEl>
                                        <p:attrNameLst>
                                          <p:attrName>ppt_x</p:attrName>
                                        </p:attrNameLst>
                                      </p:cBhvr>
                                      <p:tavLst>
                                        <p:tav tm="0">
                                          <p:val>
                                            <p:strVal val="#ppt_x"/>
                                          </p:val>
                                        </p:tav>
                                        <p:tav tm="100000">
                                          <p:val>
                                            <p:strVal val="#ppt_x"/>
                                          </p:val>
                                        </p:tav>
                                      </p:tavLst>
                                    </p:anim>
                                    <p:anim calcmode="lin" valueType="num">
                                      <p:cBhvr>
                                        <p:cTn id="34" dur="400" fill="hold"/>
                                        <p:tgtEl>
                                          <p:spTgt spid="36"/>
                                        </p:tgtEl>
                                        <p:attrNameLst>
                                          <p:attrName>ppt_y</p:attrName>
                                        </p:attrNameLst>
                                      </p:cBhvr>
                                      <p:tavLst>
                                        <p:tav tm="0">
                                          <p:val>
                                            <p:strVal val="#ppt_y+.1"/>
                                          </p:val>
                                        </p:tav>
                                        <p:tav tm="100000">
                                          <p:val>
                                            <p:strVal val="#ppt_y"/>
                                          </p:val>
                                        </p:tav>
                                      </p:tavLst>
                                    </p:anim>
                                  </p:childTnLst>
                                </p:cTn>
                              </p:par>
                              <p:par>
                                <p:cTn id="35" presetID="53" presetClass="entr" presetSubtype="16" fill="hold" nodeType="withEffect">
                                  <p:stCondLst>
                                    <p:cond delay="1300"/>
                                  </p:stCondLst>
                                  <p:childTnLst>
                                    <p:set>
                                      <p:cBhvr>
                                        <p:cTn id="36" dur="1" fill="hold">
                                          <p:stCondLst>
                                            <p:cond delay="0"/>
                                          </p:stCondLst>
                                        </p:cTn>
                                        <p:tgtEl>
                                          <p:spTgt spid="60"/>
                                        </p:tgtEl>
                                        <p:attrNameLst>
                                          <p:attrName>style.visibility</p:attrName>
                                        </p:attrNameLst>
                                      </p:cBhvr>
                                      <p:to>
                                        <p:strVal val="visible"/>
                                      </p:to>
                                    </p:set>
                                    <p:anim calcmode="lin" valueType="num">
                                      <p:cBhvr>
                                        <p:cTn id="37" dur="500" fill="hold"/>
                                        <p:tgtEl>
                                          <p:spTgt spid="60"/>
                                        </p:tgtEl>
                                        <p:attrNameLst>
                                          <p:attrName>ppt_w</p:attrName>
                                        </p:attrNameLst>
                                      </p:cBhvr>
                                      <p:tavLst>
                                        <p:tav tm="0">
                                          <p:val>
                                            <p:fltVal val="0"/>
                                          </p:val>
                                        </p:tav>
                                        <p:tav tm="100000">
                                          <p:val>
                                            <p:strVal val="#ppt_w"/>
                                          </p:val>
                                        </p:tav>
                                      </p:tavLst>
                                    </p:anim>
                                    <p:anim calcmode="lin" valueType="num">
                                      <p:cBhvr>
                                        <p:cTn id="38" dur="500" fill="hold"/>
                                        <p:tgtEl>
                                          <p:spTgt spid="60"/>
                                        </p:tgtEl>
                                        <p:attrNameLst>
                                          <p:attrName>ppt_h</p:attrName>
                                        </p:attrNameLst>
                                      </p:cBhvr>
                                      <p:tavLst>
                                        <p:tav tm="0">
                                          <p:val>
                                            <p:fltVal val="0"/>
                                          </p:val>
                                        </p:tav>
                                        <p:tav tm="100000">
                                          <p:val>
                                            <p:strVal val="#ppt_h"/>
                                          </p:val>
                                        </p:tav>
                                      </p:tavLst>
                                    </p:anim>
                                    <p:animEffect transition="in" filter="fade">
                                      <p:cBhvr>
                                        <p:cTn id="39" dur="500"/>
                                        <p:tgtEl>
                                          <p:spTgt spid="60"/>
                                        </p:tgtEl>
                                      </p:cBhvr>
                                    </p:animEffect>
                                  </p:childTnLst>
                                </p:cTn>
                              </p:par>
                              <p:par>
                                <p:cTn id="40" presetID="42" presetClass="entr" presetSubtype="0" fill="hold" grpId="0" nodeType="withEffect">
                                  <p:stCondLst>
                                    <p:cond delay="17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400"/>
                                        <p:tgtEl>
                                          <p:spTgt spid="37"/>
                                        </p:tgtEl>
                                      </p:cBhvr>
                                    </p:animEffect>
                                    <p:anim calcmode="lin" valueType="num">
                                      <p:cBhvr>
                                        <p:cTn id="43" dur="400" fill="hold"/>
                                        <p:tgtEl>
                                          <p:spTgt spid="37"/>
                                        </p:tgtEl>
                                        <p:attrNameLst>
                                          <p:attrName>ppt_x</p:attrName>
                                        </p:attrNameLst>
                                      </p:cBhvr>
                                      <p:tavLst>
                                        <p:tav tm="0">
                                          <p:val>
                                            <p:strVal val="#ppt_x"/>
                                          </p:val>
                                        </p:tav>
                                        <p:tav tm="100000">
                                          <p:val>
                                            <p:strVal val="#ppt_x"/>
                                          </p:val>
                                        </p:tav>
                                      </p:tavLst>
                                    </p:anim>
                                    <p:anim calcmode="lin" valueType="num">
                                      <p:cBhvr>
                                        <p:cTn id="44" dur="4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75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750"/>
                                        <p:tgtEl>
                                          <p:spTgt spid="38"/>
                                        </p:tgtEl>
                                      </p:cBhvr>
                                    </p:animEffect>
                                    <p:anim calcmode="lin" valueType="num">
                                      <p:cBhvr>
                                        <p:cTn id="48" dur="750" fill="hold"/>
                                        <p:tgtEl>
                                          <p:spTgt spid="38"/>
                                        </p:tgtEl>
                                        <p:attrNameLst>
                                          <p:attrName>ppt_x</p:attrName>
                                        </p:attrNameLst>
                                      </p:cBhvr>
                                      <p:tavLst>
                                        <p:tav tm="0">
                                          <p:val>
                                            <p:strVal val="#ppt_x"/>
                                          </p:val>
                                        </p:tav>
                                        <p:tav tm="100000">
                                          <p:val>
                                            <p:strVal val="#ppt_x"/>
                                          </p:val>
                                        </p:tav>
                                      </p:tavLst>
                                    </p:anim>
                                    <p:anim calcmode="lin" valueType="num">
                                      <p:cBhvr>
                                        <p:cTn id="49" dur="750" fill="hold"/>
                                        <p:tgtEl>
                                          <p:spTgt spid="3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75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750"/>
                                        <p:tgtEl>
                                          <p:spTgt spid="68"/>
                                        </p:tgtEl>
                                      </p:cBhvr>
                                    </p:animEffect>
                                    <p:anim calcmode="lin" valueType="num">
                                      <p:cBhvr>
                                        <p:cTn id="53" dur="750" fill="hold"/>
                                        <p:tgtEl>
                                          <p:spTgt spid="68"/>
                                        </p:tgtEl>
                                        <p:attrNameLst>
                                          <p:attrName>ppt_x</p:attrName>
                                        </p:attrNameLst>
                                      </p:cBhvr>
                                      <p:tavLst>
                                        <p:tav tm="0">
                                          <p:val>
                                            <p:strVal val="#ppt_x"/>
                                          </p:val>
                                        </p:tav>
                                        <p:tav tm="100000">
                                          <p:val>
                                            <p:strVal val="#ppt_x"/>
                                          </p:val>
                                        </p:tav>
                                      </p:tavLst>
                                    </p:anim>
                                    <p:anim calcmode="lin" valueType="num">
                                      <p:cBhvr>
                                        <p:cTn id="54" dur="75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1647353" y="3897050"/>
            <a:ext cx="1028700" cy="568325"/>
            <a:chOff x="1442717" y="3914377"/>
            <a:chExt cx="1028963" cy="568239"/>
          </a:xfrm>
          <a:effectLst/>
        </p:grpSpPr>
        <p:grpSp>
          <p:nvGrpSpPr>
            <p:cNvPr id="7" name="组合 222"/>
            <p:cNvGrpSpPr/>
            <p:nvPr/>
          </p:nvGrpSpPr>
          <p:grpSpPr bwMode="auto">
            <a:xfrm>
              <a:off x="1442717" y="3914377"/>
              <a:ext cx="1028963" cy="568239"/>
              <a:chOff x="4149301" y="1614418"/>
              <a:chExt cx="936104" cy="516958"/>
            </a:xfrm>
          </p:grpSpPr>
          <p:sp>
            <p:nvSpPr>
              <p:cNvPr id="9" name="圆角矩形 8"/>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 name="圆角矩形 225"/>
              <p:cNvSpPr>
                <a:spLocks noChangeArrowheads="1"/>
              </p:cNvSpPr>
              <p:nvPr/>
            </p:nvSpPr>
            <p:spPr bwMode="auto">
              <a:xfrm>
                <a:off x="4187740"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bwMode="auto">
          <a:xfrm>
            <a:off x="6559078" y="1198300"/>
            <a:ext cx="1028700" cy="568325"/>
            <a:chOff x="467544" y="801103"/>
            <a:chExt cx="936104" cy="516958"/>
          </a:xfrm>
          <a:effectLst/>
        </p:grpSpPr>
        <p:sp>
          <p:nvSpPr>
            <p:cNvPr id="12" name="圆角矩形 11"/>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 name="圆角矩形 110"/>
            <p:cNvSpPr>
              <a:spLocks noChangeArrowheads="1"/>
            </p:cNvSpPr>
            <p:nvPr/>
          </p:nvSpPr>
          <p:spPr bwMode="auto">
            <a:xfrm>
              <a:off x="50598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pic>
          <p:nvPicPr>
            <p:cNvPr id="14" name="Picture 3" descr="C:\Users\admin\Desktop\dazho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15" name="组合 14"/>
          <p:cNvGrpSpPr/>
          <p:nvPr/>
        </p:nvGrpSpPr>
        <p:grpSpPr bwMode="auto">
          <a:xfrm>
            <a:off x="2876078" y="2112700"/>
            <a:ext cx="1028700" cy="568325"/>
            <a:chOff x="4149301" y="801103"/>
            <a:chExt cx="936104" cy="516958"/>
          </a:xfrm>
          <a:effectLst/>
        </p:grpSpPr>
        <p:sp>
          <p:nvSpPr>
            <p:cNvPr id="16" name="圆角矩形 15"/>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7" name="圆角矩形 114"/>
            <p:cNvSpPr>
              <a:spLocks noChangeArrowheads="1"/>
            </p:cNvSpPr>
            <p:nvPr/>
          </p:nvSpPr>
          <p:spPr bwMode="auto">
            <a:xfrm>
              <a:off x="4187740"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nvGrpSpPr>
            <p:cNvPr id="18" name="组合 115"/>
            <p:cNvGrpSpPr/>
            <p:nvPr/>
          </p:nvGrpSpPr>
          <p:grpSpPr bwMode="auto">
            <a:xfrm>
              <a:off x="4311412" y="881117"/>
              <a:ext cx="611882" cy="356931"/>
              <a:chOff x="4248150" y="1753705"/>
              <a:chExt cx="342900" cy="200025"/>
            </a:xfrm>
          </p:grpSpPr>
          <p:sp>
            <p:nvSpPr>
              <p:cNvPr id="19" name="Freeform 12"/>
              <p:cNvSpPr>
                <a:spLocks noEditPoints="1"/>
              </p:cNvSpPr>
              <p:nvPr/>
            </p:nvSpPr>
            <p:spPr bwMode="auto">
              <a:xfrm>
                <a:off x="4248150" y="1753705"/>
                <a:ext cx="342900" cy="200025"/>
              </a:xfrm>
              <a:custGeom>
                <a:avLst/>
                <a:gdLst>
                  <a:gd name="T0" fmla="*/ 2147483647 w 36"/>
                  <a:gd name="T1" fmla="*/ 0 h 21"/>
                  <a:gd name="T2" fmla="*/ 0 w 36"/>
                  <a:gd name="T3" fmla="*/ 2147483647 h 21"/>
                  <a:gd name="T4" fmla="*/ 2147483647 w 36"/>
                  <a:gd name="T5" fmla="*/ 2147483647 h 21"/>
                  <a:gd name="T6" fmla="*/ 2147483647 w 36"/>
                  <a:gd name="T7" fmla="*/ 2147483647 h 21"/>
                  <a:gd name="T8" fmla="*/ 2147483647 w 36"/>
                  <a:gd name="T9" fmla="*/ 0 h 21"/>
                  <a:gd name="T10" fmla="*/ 2147483647 w 36"/>
                  <a:gd name="T11" fmla="*/ 2147483647 h 21"/>
                  <a:gd name="T12" fmla="*/ 2147483647 w 36"/>
                  <a:gd name="T13" fmla="*/ 2147483647 h 21"/>
                  <a:gd name="T14" fmla="*/ 2147483647 w 36"/>
                  <a:gd name="T15" fmla="*/ 2147483647 h 21"/>
                  <a:gd name="T16" fmla="*/ 2147483647 w 36"/>
                  <a:gd name="T17" fmla="*/ 2147483647 h 21"/>
                  <a:gd name="T18" fmla="*/ 2147483647 w 36"/>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20" name="Freeform 13"/>
              <p:cNvSpPr>
                <a:spLocks noEditPoints="1"/>
              </p:cNvSpPr>
              <p:nvPr/>
            </p:nvSpPr>
            <p:spPr bwMode="auto">
              <a:xfrm>
                <a:off x="4267201" y="1772755"/>
                <a:ext cx="304800" cy="161925"/>
              </a:xfrm>
              <a:custGeom>
                <a:avLst/>
                <a:gdLst>
                  <a:gd name="T0" fmla="*/ 2147483647 w 32"/>
                  <a:gd name="T1" fmla="*/ 0 h 17"/>
                  <a:gd name="T2" fmla="*/ 0 w 32"/>
                  <a:gd name="T3" fmla="*/ 2147483647 h 17"/>
                  <a:gd name="T4" fmla="*/ 2147483647 w 32"/>
                  <a:gd name="T5" fmla="*/ 2147483647 h 17"/>
                  <a:gd name="T6" fmla="*/ 2147483647 w 32"/>
                  <a:gd name="T7" fmla="*/ 2147483647 h 17"/>
                  <a:gd name="T8" fmla="*/ 2147483647 w 32"/>
                  <a:gd name="T9" fmla="*/ 0 h 17"/>
                  <a:gd name="T10" fmla="*/ 2147483647 w 32"/>
                  <a:gd name="T11" fmla="*/ 2147483647 h 17"/>
                  <a:gd name="T12" fmla="*/ 2147483647 w 32"/>
                  <a:gd name="T13" fmla="*/ 2147483647 h 17"/>
                  <a:gd name="T14" fmla="*/ 2147483647 w 32"/>
                  <a:gd name="T15" fmla="*/ 2147483647 h 17"/>
                  <a:gd name="T16" fmla="*/ 2147483647 w 32"/>
                  <a:gd name="T17" fmla="*/ 2147483647 h 17"/>
                  <a:gd name="T18" fmla="*/ 2147483647 w 32"/>
                  <a:gd name="T19" fmla="*/ 2147483647 h 17"/>
                  <a:gd name="T20" fmla="*/ 2147483647 w 32"/>
                  <a:gd name="T21" fmla="*/ 2147483647 h 17"/>
                  <a:gd name="T22" fmla="*/ 2147483647 w 32"/>
                  <a:gd name="T23" fmla="*/ 2147483647 h 17"/>
                  <a:gd name="T24" fmla="*/ 2147483647 w 32"/>
                  <a:gd name="T25" fmla="*/ 2147483647 h 17"/>
                  <a:gd name="T26" fmla="*/ 2147483647 w 32"/>
                  <a:gd name="T27" fmla="*/ 2147483647 h 17"/>
                  <a:gd name="T28" fmla="*/ 2147483647 w 32"/>
                  <a:gd name="T29" fmla="*/ 2147483647 h 17"/>
                  <a:gd name="T30" fmla="*/ 2147483647 w 32"/>
                  <a:gd name="T31" fmla="*/ 2147483647 h 17"/>
                  <a:gd name="T32" fmla="*/ 2147483647 w 32"/>
                  <a:gd name="T33" fmla="*/ 2147483647 h 17"/>
                  <a:gd name="T34" fmla="*/ 2147483647 w 32"/>
                  <a:gd name="T35" fmla="*/ 2147483647 h 17"/>
                  <a:gd name="T36" fmla="*/ 2147483647 w 32"/>
                  <a:gd name="T37" fmla="*/ 2147483647 h 17"/>
                  <a:gd name="T38" fmla="*/ 2147483647 w 32"/>
                  <a:gd name="T39" fmla="*/ 2147483647 h 17"/>
                  <a:gd name="T40" fmla="*/ 2147483647 w 32"/>
                  <a:gd name="T41" fmla="*/ 2147483647 h 17"/>
                  <a:gd name="T42" fmla="*/ 2147483647 w 32"/>
                  <a:gd name="T43" fmla="*/ 2147483647 h 17"/>
                  <a:gd name="T44" fmla="*/ 2147483647 w 32"/>
                  <a:gd name="T45" fmla="*/ 2147483647 h 17"/>
                  <a:gd name="T46" fmla="*/ 2147483647 w 32"/>
                  <a:gd name="T47" fmla="*/ 2147483647 h 17"/>
                  <a:gd name="T48" fmla="*/ 2147483647 w 32"/>
                  <a:gd name="T49" fmla="*/ 2147483647 h 17"/>
                  <a:gd name="T50" fmla="*/ 2147483647 w 32"/>
                  <a:gd name="T51" fmla="*/ 2147483647 h 17"/>
                  <a:gd name="T52" fmla="*/ 2147483647 w 32"/>
                  <a:gd name="T53" fmla="*/ 2147483647 h 17"/>
                  <a:gd name="T54" fmla="*/ 2147483647 w 32"/>
                  <a:gd name="T55" fmla="*/ 2147483647 h 17"/>
                  <a:gd name="T56" fmla="*/ 2147483647 w 32"/>
                  <a:gd name="T57" fmla="*/ 2147483647 h 17"/>
                  <a:gd name="T58" fmla="*/ 2147483647 w 32"/>
                  <a:gd name="T59" fmla="*/ 2147483647 h 17"/>
                  <a:gd name="T60" fmla="*/ 2147483647 w 32"/>
                  <a:gd name="T61" fmla="*/ 2147483647 h 17"/>
                  <a:gd name="T62" fmla="*/ 2147483647 w 32"/>
                  <a:gd name="T63" fmla="*/ 2147483647 h 17"/>
                  <a:gd name="T64" fmla="*/ 2147483647 w 32"/>
                  <a:gd name="T65" fmla="*/ 2147483647 h 17"/>
                  <a:gd name="T66" fmla="*/ 2147483647 w 32"/>
                  <a:gd name="T67" fmla="*/ 2147483647 h 17"/>
                  <a:gd name="T68" fmla="*/ 2147483647 w 32"/>
                  <a:gd name="T69" fmla="*/ 2147483647 h 17"/>
                  <a:gd name="T70" fmla="*/ 2147483647 w 32"/>
                  <a:gd name="T71" fmla="*/ 2147483647 h 17"/>
                  <a:gd name="T72" fmla="*/ 2147483647 w 32"/>
                  <a:gd name="T73" fmla="*/ 2147483647 h 17"/>
                  <a:gd name="T74" fmla="*/ 2147483647 w 32"/>
                  <a:gd name="T75" fmla="*/ 2147483647 h 17"/>
                  <a:gd name="T76" fmla="*/ 2147483647 w 32"/>
                  <a:gd name="T77" fmla="*/ 2147483647 h 17"/>
                  <a:gd name="T78" fmla="*/ 2147483647 w 32"/>
                  <a:gd name="T79" fmla="*/ 2147483647 h 17"/>
                  <a:gd name="T80" fmla="*/ 2147483647 w 32"/>
                  <a:gd name="T81" fmla="*/ 2147483647 h 17"/>
                  <a:gd name="T82" fmla="*/ 2147483647 w 32"/>
                  <a:gd name="T83" fmla="*/ 2147483647 h 17"/>
                  <a:gd name="T84" fmla="*/ 2147483647 w 32"/>
                  <a:gd name="T85" fmla="*/ 2147483647 h 17"/>
                  <a:gd name="T86" fmla="*/ 2147483647 w 32"/>
                  <a:gd name="T87" fmla="*/ 2147483647 h 17"/>
                  <a:gd name="T88" fmla="*/ 2147483647 w 32"/>
                  <a:gd name="T89" fmla="*/ 2147483647 h 17"/>
                  <a:gd name="T90" fmla="*/ 2147483647 w 32"/>
                  <a:gd name="T91" fmla="*/ 2147483647 h 17"/>
                  <a:gd name="T92" fmla="*/ 2147483647 w 32"/>
                  <a:gd name="T93" fmla="*/ 2147483647 h 17"/>
                  <a:gd name="T94" fmla="*/ 2147483647 w 32"/>
                  <a:gd name="T95" fmla="*/ 2147483647 h 17"/>
                  <a:gd name="T96" fmla="*/ 2147483647 w 32"/>
                  <a:gd name="T97" fmla="*/ 2147483647 h 17"/>
                  <a:gd name="T98" fmla="*/ 2147483647 w 32"/>
                  <a:gd name="T99" fmla="*/ 2147483647 h 17"/>
                  <a:gd name="T100" fmla="*/ 2147483647 w 32"/>
                  <a:gd name="T101" fmla="*/ 2147483647 h 17"/>
                  <a:gd name="T102" fmla="*/ 2147483647 w 32"/>
                  <a:gd name="T103" fmla="*/ 2147483647 h 17"/>
                  <a:gd name="T104" fmla="*/ 2147483647 w 32"/>
                  <a:gd name="T105" fmla="*/ 2147483647 h 17"/>
                  <a:gd name="T106" fmla="*/ 2147483647 w 32"/>
                  <a:gd name="T107" fmla="*/ 2147483647 h 17"/>
                  <a:gd name="T108" fmla="*/ 2147483647 w 32"/>
                  <a:gd name="T109" fmla="*/ 2147483647 h 17"/>
                  <a:gd name="T110" fmla="*/ 2147483647 w 32"/>
                  <a:gd name="T111" fmla="*/ 2147483647 h 17"/>
                  <a:gd name="T112" fmla="*/ 2147483647 w 32"/>
                  <a:gd name="T113" fmla="*/ 2147483647 h 17"/>
                  <a:gd name="T114" fmla="*/ 2147483647 w 32"/>
                  <a:gd name="T115" fmla="*/ 2147483647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21" name="组合 20"/>
          <p:cNvGrpSpPr/>
          <p:nvPr/>
        </p:nvGrpSpPr>
        <p:grpSpPr bwMode="auto">
          <a:xfrm>
            <a:off x="4103215" y="2130163"/>
            <a:ext cx="1028700" cy="568325"/>
            <a:chOff x="7612818" y="801103"/>
            <a:chExt cx="936104" cy="516958"/>
          </a:xfrm>
          <a:effectLst/>
        </p:grpSpPr>
        <p:sp>
          <p:nvSpPr>
            <p:cNvPr id="22" name="圆角矩形 21"/>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23" name="圆角矩形 120"/>
            <p:cNvSpPr>
              <a:spLocks noChangeArrowheads="1"/>
            </p:cNvSpPr>
            <p:nvPr/>
          </p:nvSpPr>
          <p:spPr bwMode="auto">
            <a:xfrm>
              <a:off x="7651257"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pic>
          <p:nvPicPr>
            <p:cNvPr id="24" name="Picture 19" descr="C:\Users\admin\Desktop\SAIC-Motor-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25" name="组合 24"/>
          <p:cNvGrpSpPr/>
          <p:nvPr/>
        </p:nvGrpSpPr>
        <p:grpSpPr bwMode="auto">
          <a:xfrm>
            <a:off x="1647353" y="1198300"/>
            <a:ext cx="1028700" cy="568325"/>
            <a:chOff x="1442717" y="1215533"/>
            <a:chExt cx="1028963" cy="568239"/>
          </a:xfrm>
          <a:effectLst/>
        </p:grpSpPr>
        <p:grpSp>
          <p:nvGrpSpPr>
            <p:cNvPr id="26" name="组合 135"/>
            <p:cNvGrpSpPr/>
            <p:nvPr/>
          </p:nvGrpSpPr>
          <p:grpSpPr bwMode="auto">
            <a:xfrm>
              <a:off x="1442717" y="1215533"/>
              <a:ext cx="1028963" cy="568239"/>
              <a:chOff x="1664606" y="801103"/>
              <a:chExt cx="936104" cy="516958"/>
            </a:xfrm>
          </p:grpSpPr>
          <p:sp>
            <p:nvSpPr>
              <p:cNvPr id="28" name="圆角矩形 27"/>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29" name="圆角矩形 138"/>
              <p:cNvSpPr>
                <a:spLocks noChangeArrowheads="1"/>
              </p:cNvSpPr>
              <p:nvPr/>
            </p:nvSpPr>
            <p:spPr bwMode="auto">
              <a:xfrm>
                <a:off x="170304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27" name="Picture 2" descr="C:\Documents and Settings\nana\桌面\cases_vi_logo_12.jpg"/>
            <p:cNvPicPr>
              <a:picLocks noChangeAspect="1" noChangeArrowheads="1"/>
            </p:cNvPicPr>
            <p:nvPr/>
          </p:nvPicPr>
          <p:blipFill>
            <a:blip r:embed="rId4">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bwMode="auto">
          <a:xfrm>
            <a:off x="2876078" y="1198300"/>
            <a:ext cx="1028700" cy="568325"/>
            <a:chOff x="2750118" y="1215533"/>
            <a:chExt cx="1028963" cy="568239"/>
          </a:xfrm>
          <a:effectLst/>
        </p:grpSpPr>
        <p:grpSp>
          <p:nvGrpSpPr>
            <p:cNvPr id="31" name="组合 140"/>
            <p:cNvGrpSpPr/>
            <p:nvPr/>
          </p:nvGrpSpPr>
          <p:grpSpPr bwMode="auto">
            <a:xfrm>
              <a:off x="2750118" y="1215533"/>
              <a:ext cx="1028963" cy="568239"/>
              <a:chOff x="6455224" y="1614418"/>
              <a:chExt cx="936104" cy="516958"/>
            </a:xfrm>
          </p:grpSpPr>
          <p:sp>
            <p:nvSpPr>
              <p:cNvPr id="39" name="圆角矩形 38"/>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40" name="圆角矩形 149"/>
              <p:cNvSpPr>
                <a:spLocks noChangeArrowheads="1"/>
              </p:cNvSpPr>
              <p:nvPr/>
            </p:nvSpPr>
            <p:spPr bwMode="auto">
              <a:xfrm>
                <a:off x="649366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32" name="组合 141"/>
            <p:cNvGrpSpPr/>
            <p:nvPr/>
          </p:nvGrpSpPr>
          <p:grpSpPr bwMode="auto">
            <a:xfrm>
              <a:off x="3034969" y="1268949"/>
              <a:ext cx="459261" cy="461407"/>
              <a:chOff x="2901950" y="1116013"/>
              <a:chExt cx="3397250" cy="3413125"/>
            </a:xfrm>
          </p:grpSpPr>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3" descr="yuan.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20"/>
              <p:cNvSpPr/>
              <p:nvPr/>
            </p:nvSpPr>
            <p:spPr bwMode="auto">
              <a:xfrm>
                <a:off x="3757613" y="1574800"/>
                <a:ext cx="812800" cy="2397125"/>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6" name="Freeform 21"/>
              <p:cNvSpPr/>
              <p:nvPr/>
            </p:nvSpPr>
            <p:spPr bwMode="auto">
              <a:xfrm>
                <a:off x="3981450" y="1752600"/>
                <a:ext cx="908050" cy="2349500"/>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7" name="Freeform 22"/>
              <p:cNvSpPr/>
              <p:nvPr/>
            </p:nvSpPr>
            <p:spPr bwMode="auto">
              <a:xfrm>
                <a:off x="3435350" y="2586038"/>
                <a:ext cx="2408238" cy="129381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8" name="Freeform 23"/>
              <p:cNvSpPr/>
              <p:nvPr/>
            </p:nvSpPr>
            <p:spPr bwMode="auto">
              <a:xfrm>
                <a:off x="3309938" y="3028950"/>
                <a:ext cx="2349500" cy="1217613"/>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41" name="组合 40"/>
          <p:cNvGrpSpPr/>
          <p:nvPr/>
        </p:nvGrpSpPr>
        <p:grpSpPr bwMode="auto">
          <a:xfrm>
            <a:off x="4103215" y="1198300"/>
            <a:ext cx="1028700" cy="568325"/>
            <a:chOff x="4057520" y="1215533"/>
            <a:chExt cx="1028963" cy="568239"/>
          </a:xfrm>
          <a:effectLst/>
        </p:grpSpPr>
        <p:grpSp>
          <p:nvGrpSpPr>
            <p:cNvPr id="42" name="组合 151"/>
            <p:cNvGrpSpPr/>
            <p:nvPr/>
          </p:nvGrpSpPr>
          <p:grpSpPr bwMode="auto">
            <a:xfrm>
              <a:off x="4057520" y="1215533"/>
              <a:ext cx="1028963" cy="568239"/>
              <a:chOff x="467544" y="1614418"/>
              <a:chExt cx="936104" cy="516958"/>
            </a:xfrm>
          </p:grpSpPr>
          <p:sp>
            <p:nvSpPr>
              <p:cNvPr id="44" name="圆角矩形 43"/>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45" name="圆角矩形 154"/>
              <p:cNvSpPr>
                <a:spLocks noChangeArrowheads="1"/>
              </p:cNvSpPr>
              <p:nvPr/>
            </p:nvSpPr>
            <p:spPr bwMode="auto">
              <a:xfrm>
                <a:off x="50598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43" name="图片 152" descr="标志.png"/>
            <p:cNvPicPr>
              <a:picLocks noChangeAspect="1"/>
            </p:cNvPicPr>
            <p:nvPr/>
          </p:nvPicPr>
          <p:blipFill>
            <a:blip r:embed="rId7">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组合 45"/>
          <p:cNvGrpSpPr/>
          <p:nvPr/>
        </p:nvGrpSpPr>
        <p:grpSpPr bwMode="auto">
          <a:xfrm>
            <a:off x="5330353" y="1198300"/>
            <a:ext cx="1028700" cy="568325"/>
            <a:chOff x="5364921" y="1215533"/>
            <a:chExt cx="1028963" cy="568239"/>
          </a:xfrm>
          <a:effectLst/>
        </p:grpSpPr>
        <p:grpSp>
          <p:nvGrpSpPr>
            <p:cNvPr id="47" name="组合 156"/>
            <p:cNvGrpSpPr/>
            <p:nvPr/>
          </p:nvGrpSpPr>
          <p:grpSpPr bwMode="auto">
            <a:xfrm>
              <a:off x="5364921" y="1215533"/>
              <a:ext cx="1028963" cy="568239"/>
              <a:chOff x="8906455" y="2406506"/>
              <a:chExt cx="936104" cy="516958"/>
            </a:xfrm>
          </p:grpSpPr>
          <p:sp>
            <p:nvSpPr>
              <p:cNvPr id="49" name="圆角矩形 48"/>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50" name="圆角矩形 159"/>
              <p:cNvSpPr>
                <a:spLocks noChangeArrowheads="1"/>
              </p:cNvSpPr>
              <p:nvPr/>
            </p:nvSpPr>
            <p:spPr bwMode="auto">
              <a:xfrm>
                <a:off x="8944894"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4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组合 50"/>
          <p:cNvGrpSpPr/>
          <p:nvPr/>
        </p:nvGrpSpPr>
        <p:grpSpPr bwMode="auto">
          <a:xfrm>
            <a:off x="420215" y="2096825"/>
            <a:ext cx="1028700" cy="568325"/>
            <a:chOff x="135315" y="2115148"/>
            <a:chExt cx="1028963" cy="568239"/>
          </a:xfrm>
          <a:effectLst/>
        </p:grpSpPr>
        <p:grpSp>
          <p:nvGrpSpPr>
            <p:cNvPr id="52" name="组合 161"/>
            <p:cNvGrpSpPr/>
            <p:nvPr/>
          </p:nvGrpSpPr>
          <p:grpSpPr bwMode="auto">
            <a:xfrm>
              <a:off x="135315" y="2115148"/>
              <a:ext cx="1028963" cy="568239"/>
              <a:chOff x="5373394" y="801103"/>
              <a:chExt cx="936104" cy="516958"/>
            </a:xfrm>
          </p:grpSpPr>
          <p:sp>
            <p:nvSpPr>
              <p:cNvPr id="54" name="圆角矩形 53"/>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55" name="圆角矩形 164"/>
              <p:cNvSpPr>
                <a:spLocks noChangeArrowheads="1"/>
              </p:cNvSpPr>
              <p:nvPr/>
            </p:nvSpPr>
            <p:spPr bwMode="auto">
              <a:xfrm>
                <a:off x="541183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组合 55"/>
          <p:cNvGrpSpPr/>
          <p:nvPr/>
        </p:nvGrpSpPr>
        <p:grpSpPr bwMode="auto">
          <a:xfrm>
            <a:off x="1647353" y="2096825"/>
            <a:ext cx="1028700" cy="568325"/>
            <a:chOff x="1442717" y="2115148"/>
            <a:chExt cx="1028963" cy="568239"/>
          </a:xfrm>
          <a:effectLst/>
        </p:grpSpPr>
        <p:grpSp>
          <p:nvGrpSpPr>
            <p:cNvPr id="57" name="组合 166"/>
            <p:cNvGrpSpPr/>
            <p:nvPr/>
          </p:nvGrpSpPr>
          <p:grpSpPr bwMode="auto">
            <a:xfrm>
              <a:off x="1442717" y="2115148"/>
              <a:ext cx="1028963" cy="568239"/>
              <a:chOff x="1664606" y="1614418"/>
              <a:chExt cx="936104" cy="516958"/>
            </a:xfrm>
          </p:grpSpPr>
          <p:sp>
            <p:nvSpPr>
              <p:cNvPr id="59" name="圆角矩形 58"/>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60" name="圆角矩形 169"/>
              <p:cNvSpPr>
                <a:spLocks noChangeArrowheads="1"/>
              </p:cNvSpPr>
              <p:nvPr/>
            </p:nvSpPr>
            <p:spPr bwMode="auto">
              <a:xfrm>
                <a:off x="170304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58" name="Picture 5" descr="中国邮政标志"/>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组合 60"/>
          <p:cNvGrpSpPr/>
          <p:nvPr/>
        </p:nvGrpSpPr>
        <p:grpSpPr bwMode="auto">
          <a:xfrm>
            <a:off x="5330353" y="2130163"/>
            <a:ext cx="1028700" cy="568325"/>
            <a:chOff x="5364921" y="2148001"/>
            <a:chExt cx="1028963" cy="568239"/>
          </a:xfrm>
          <a:effectLst/>
        </p:grpSpPr>
        <p:grpSp>
          <p:nvGrpSpPr>
            <p:cNvPr id="62" name="组合 171"/>
            <p:cNvGrpSpPr/>
            <p:nvPr/>
          </p:nvGrpSpPr>
          <p:grpSpPr bwMode="auto">
            <a:xfrm>
              <a:off x="5364921" y="2148001"/>
              <a:ext cx="1028963" cy="568239"/>
              <a:chOff x="7612818" y="1614418"/>
              <a:chExt cx="936104" cy="516958"/>
            </a:xfrm>
          </p:grpSpPr>
          <p:sp>
            <p:nvSpPr>
              <p:cNvPr id="69" name="圆角矩形 68"/>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70" name="圆角矩形 179"/>
              <p:cNvSpPr>
                <a:spLocks noChangeArrowheads="1"/>
              </p:cNvSpPr>
              <p:nvPr/>
            </p:nvSpPr>
            <p:spPr bwMode="auto">
              <a:xfrm>
                <a:off x="7651257"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63" name="组合 172"/>
            <p:cNvGrpSpPr/>
            <p:nvPr/>
          </p:nvGrpSpPr>
          <p:grpSpPr bwMode="auto">
            <a:xfrm>
              <a:off x="5562453" y="2195057"/>
              <a:ext cx="633898" cy="474127"/>
              <a:chOff x="2625403" y="476672"/>
              <a:chExt cx="6642853" cy="4968552"/>
            </a:xfrm>
          </p:grpSpPr>
          <p:grpSp>
            <p:nvGrpSpPr>
              <p:cNvPr id="64" name="组合 173"/>
              <p:cNvGrpSpPr/>
              <p:nvPr/>
            </p:nvGrpSpPr>
            <p:grpSpPr bwMode="auto">
              <a:xfrm>
                <a:off x="4427984" y="476672"/>
                <a:ext cx="2892425" cy="2879725"/>
                <a:chOff x="5091038" y="2567186"/>
                <a:chExt cx="2892425" cy="2879725"/>
              </a:xfrm>
            </p:grpSpPr>
            <p:pic>
              <p:nvPicPr>
                <p:cNvPr id="66" name="图片 175" descr="5-2.png"/>
                <p:cNvPicPr>
                  <a:picLocks noChangeAspect="1"/>
                </p:cNvPicPr>
                <p:nvPr/>
              </p:nvPicPr>
              <p:blipFill>
                <a:blip r:embed="rId11">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176" descr="5-3.png"/>
                <p:cNvPicPr>
                  <a:picLocks noChangeAspect="1"/>
                </p:cNvPicPr>
                <p:nvPr/>
              </p:nvPicPr>
              <p:blipFill>
                <a:blip r:embed="rId12">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图片 177" descr="5-4.png"/>
                <p:cNvPicPr>
                  <a:picLocks noChangeAspect="1"/>
                </p:cNvPicPr>
                <p:nvPr/>
              </p:nvPicPr>
              <p:blipFill>
                <a:blip r:embed="rId13">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 name="Picture 4" descr="C:\Documents and Settings\nana\桌面\...中的位图 东航标志.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1" name="组合 70"/>
          <p:cNvGrpSpPr/>
          <p:nvPr/>
        </p:nvGrpSpPr>
        <p:grpSpPr bwMode="auto">
          <a:xfrm>
            <a:off x="6559078" y="2096825"/>
            <a:ext cx="1028700" cy="568325"/>
            <a:chOff x="6672323" y="2115148"/>
            <a:chExt cx="1028963" cy="568239"/>
          </a:xfrm>
          <a:effectLst/>
        </p:grpSpPr>
        <p:grpSp>
          <p:nvGrpSpPr>
            <p:cNvPr id="72" name="组合 181"/>
            <p:cNvGrpSpPr/>
            <p:nvPr/>
          </p:nvGrpSpPr>
          <p:grpSpPr bwMode="auto">
            <a:xfrm>
              <a:off x="6672323" y="2115148"/>
              <a:ext cx="1028963" cy="568239"/>
              <a:chOff x="8906455" y="801103"/>
              <a:chExt cx="936104" cy="516958"/>
            </a:xfrm>
          </p:grpSpPr>
          <p:sp>
            <p:nvSpPr>
              <p:cNvPr id="74" name="圆角矩形 73"/>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75" name="圆角矩形 184"/>
              <p:cNvSpPr>
                <a:spLocks noChangeArrowheads="1"/>
              </p:cNvSpPr>
              <p:nvPr/>
            </p:nvSpPr>
            <p:spPr bwMode="auto">
              <a:xfrm>
                <a:off x="8944894"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73" name="图片 182" descr="6.png"/>
            <p:cNvPicPr>
              <a:picLocks noChangeAspect="1"/>
            </p:cNvPicPr>
            <p:nvPr/>
          </p:nvPicPr>
          <p:blipFill>
            <a:blip r:embed="rId15" cstate="print">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组合 75"/>
          <p:cNvGrpSpPr/>
          <p:nvPr/>
        </p:nvGrpSpPr>
        <p:grpSpPr bwMode="auto">
          <a:xfrm>
            <a:off x="7786215" y="2096825"/>
            <a:ext cx="1028700" cy="568325"/>
            <a:chOff x="7979723" y="2115148"/>
            <a:chExt cx="1028963" cy="568239"/>
          </a:xfrm>
          <a:effectLst/>
        </p:grpSpPr>
        <p:grpSp>
          <p:nvGrpSpPr>
            <p:cNvPr id="77" name="组合 186"/>
            <p:cNvGrpSpPr/>
            <p:nvPr/>
          </p:nvGrpSpPr>
          <p:grpSpPr bwMode="auto">
            <a:xfrm>
              <a:off x="7979723" y="2115148"/>
              <a:ext cx="1028963" cy="568239"/>
              <a:chOff x="1664606" y="2406506"/>
              <a:chExt cx="936104" cy="516958"/>
            </a:xfrm>
          </p:grpSpPr>
          <p:sp>
            <p:nvSpPr>
              <p:cNvPr id="90" name="圆角矩形 89"/>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91" name="圆角矩形 200"/>
              <p:cNvSpPr>
                <a:spLocks noChangeArrowheads="1"/>
              </p:cNvSpPr>
              <p:nvPr/>
            </p:nvSpPr>
            <p:spPr bwMode="auto">
              <a:xfrm>
                <a:off x="170304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78" name="Group 4"/>
            <p:cNvGrpSpPr>
              <a:grpSpLocks noChangeAspect="1"/>
            </p:cNvGrpSpPr>
            <p:nvPr/>
          </p:nvGrpSpPr>
          <p:grpSpPr bwMode="auto">
            <a:xfrm>
              <a:off x="8242679" y="2146022"/>
              <a:ext cx="503051" cy="506491"/>
              <a:chOff x="1936" y="1752"/>
              <a:chExt cx="1755" cy="1767"/>
            </a:xfrm>
          </p:grpSpPr>
          <p:sp>
            <p:nvSpPr>
              <p:cNvPr id="79" name="AutoShape 3"/>
              <p:cNvSpPr>
                <a:spLocks noChangeAspect="1" noChangeArrowheads="1" noTextEdit="1"/>
              </p:cNvSpPr>
              <p:nvPr/>
            </p:nvSpPr>
            <p:spPr bwMode="auto">
              <a:xfrm>
                <a:off x="1973" y="1752"/>
                <a:ext cx="1710"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350">
                  <a:solidFill>
                    <a:prstClr val="black"/>
                  </a:solidFill>
                </a:endParaRPr>
              </a:p>
            </p:txBody>
          </p:sp>
          <p:sp>
            <p:nvSpPr>
              <p:cNvPr id="80" name="Freeform 5"/>
              <p:cNvSpPr/>
              <p:nvPr/>
            </p:nvSpPr>
            <p:spPr bwMode="auto">
              <a:xfrm>
                <a:off x="2569" y="1754"/>
                <a:ext cx="244" cy="892"/>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1" name="Freeform 6"/>
              <p:cNvSpPr/>
              <p:nvPr/>
            </p:nvSpPr>
            <p:spPr bwMode="auto">
              <a:xfrm>
                <a:off x="2570" y="2223"/>
                <a:ext cx="72" cy="397"/>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2" name="Freeform 7"/>
              <p:cNvSpPr/>
              <p:nvPr/>
            </p:nvSpPr>
            <p:spPr bwMode="auto">
              <a:xfrm>
                <a:off x="2755" y="2166"/>
                <a:ext cx="55" cy="501"/>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3" name="Freeform 8"/>
              <p:cNvSpPr/>
              <p:nvPr/>
            </p:nvSpPr>
            <p:spPr bwMode="auto">
              <a:xfrm>
                <a:off x="2839" y="1754"/>
                <a:ext cx="114"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4" name="Freeform 9"/>
              <p:cNvSpPr/>
              <p:nvPr/>
            </p:nvSpPr>
            <p:spPr bwMode="auto">
              <a:xfrm>
                <a:off x="2972" y="1814"/>
                <a:ext cx="107" cy="203"/>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5" name="Freeform 10"/>
              <p:cNvSpPr>
                <a:spLocks noEditPoints="1"/>
              </p:cNvSpPr>
              <p:nvPr/>
            </p:nvSpPr>
            <p:spPr bwMode="auto">
              <a:xfrm>
                <a:off x="2839" y="1931"/>
                <a:ext cx="241" cy="715"/>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6" name="Freeform 11"/>
              <p:cNvSpPr/>
              <p:nvPr/>
            </p:nvSpPr>
            <p:spPr bwMode="auto">
              <a:xfrm>
                <a:off x="3007" y="2250"/>
                <a:ext cx="70" cy="367"/>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7" name="Freeform 12"/>
              <p:cNvSpPr/>
              <p:nvPr/>
            </p:nvSpPr>
            <p:spPr bwMode="auto">
              <a:xfrm>
                <a:off x="2839" y="2170"/>
                <a:ext cx="66" cy="495"/>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8" name="Freeform 13"/>
              <p:cNvSpPr>
                <a:spLocks noEditPoints="1"/>
              </p:cNvSpPr>
              <p:nvPr/>
            </p:nvSpPr>
            <p:spPr bwMode="auto">
              <a:xfrm>
                <a:off x="1978" y="1893"/>
                <a:ext cx="1702" cy="1048"/>
              </a:xfrm>
              <a:custGeom>
                <a:avLst/>
                <a:gdLst>
                  <a:gd name="T0" fmla="*/ 2774 w 1135"/>
                  <a:gd name="T1" fmla="*/ 2693 h 699"/>
                  <a:gd name="T2" fmla="*/ 931 w 1135"/>
                  <a:gd name="T3" fmla="*/ 1490 h 699"/>
                  <a:gd name="T4" fmla="*/ 1957 w 1135"/>
                  <a:gd name="T5" fmla="*/ 424 h 699"/>
                  <a:gd name="T6" fmla="*/ 1957 w 1135"/>
                  <a:gd name="T7" fmla="*/ 244 h 699"/>
                  <a:gd name="T8" fmla="*/ 465 w 1135"/>
                  <a:gd name="T9" fmla="*/ 1490 h 699"/>
                  <a:gd name="T10" fmla="*/ 2483 w 1135"/>
                  <a:gd name="T11" fmla="*/ 2810 h 699"/>
                  <a:gd name="T12" fmla="*/ 2483 w 1135"/>
                  <a:gd name="T13" fmla="*/ 3531 h 699"/>
                  <a:gd name="T14" fmla="*/ 2806 w 1135"/>
                  <a:gd name="T15" fmla="*/ 3531 h 699"/>
                  <a:gd name="T16" fmla="*/ 2806 w 1135"/>
                  <a:gd name="T17" fmla="*/ 2693 h 699"/>
                  <a:gd name="T18" fmla="*/ 2774 w 1135"/>
                  <a:gd name="T19" fmla="*/ 2693 h 699"/>
                  <a:gd name="T20" fmla="*/ 343 w 1135"/>
                  <a:gd name="T21" fmla="*/ 1490 h 699"/>
                  <a:gd name="T22" fmla="*/ 1957 w 1135"/>
                  <a:gd name="T23" fmla="*/ 162 h 699"/>
                  <a:gd name="T24" fmla="*/ 1957 w 1135"/>
                  <a:gd name="T25" fmla="*/ 1 h 699"/>
                  <a:gd name="T26" fmla="*/ 0 w 1135"/>
                  <a:gd name="T27" fmla="*/ 1490 h 699"/>
                  <a:gd name="T28" fmla="*/ 2017 w 1135"/>
                  <a:gd name="T29" fmla="*/ 2984 h 699"/>
                  <a:gd name="T30" fmla="*/ 2017 w 1135"/>
                  <a:gd name="T31" fmla="*/ 3531 h 699"/>
                  <a:gd name="T32" fmla="*/ 2341 w 1135"/>
                  <a:gd name="T33" fmla="*/ 3531 h 699"/>
                  <a:gd name="T34" fmla="*/ 2341 w 1135"/>
                  <a:gd name="T35" fmla="*/ 2876 h 699"/>
                  <a:gd name="T36" fmla="*/ 2321 w 1135"/>
                  <a:gd name="T37" fmla="*/ 2876 h 699"/>
                  <a:gd name="T38" fmla="*/ 343 w 1135"/>
                  <a:gd name="T39" fmla="*/ 1490 h 699"/>
                  <a:gd name="T40" fmla="*/ 3753 w 1135"/>
                  <a:gd name="T41" fmla="*/ 0 h 699"/>
                  <a:gd name="T42" fmla="*/ 3753 w 1135"/>
                  <a:gd name="T43" fmla="*/ 154 h 699"/>
                  <a:gd name="T44" fmla="*/ 5394 w 1135"/>
                  <a:gd name="T45" fmla="*/ 1490 h 699"/>
                  <a:gd name="T46" fmla="*/ 3400 w 1135"/>
                  <a:gd name="T47" fmla="*/ 2882 h 699"/>
                  <a:gd name="T48" fmla="*/ 3373 w 1135"/>
                  <a:gd name="T49" fmla="*/ 2882 h 699"/>
                  <a:gd name="T50" fmla="*/ 3373 w 1135"/>
                  <a:gd name="T51" fmla="*/ 3531 h 699"/>
                  <a:gd name="T52" fmla="*/ 3696 w 1135"/>
                  <a:gd name="T53" fmla="*/ 3531 h 699"/>
                  <a:gd name="T54" fmla="*/ 3696 w 1135"/>
                  <a:gd name="T55" fmla="*/ 2985 h 699"/>
                  <a:gd name="T56" fmla="*/ 5739 w 1135"/>
                  <a:gd name="T57" fmla="*/ 1490 h 699"/>
                  <a:gd name="T58" fmla="*/ 3753 w 1135"/>
                  <a:gd name="T59" fmla="*/ 0 h 699"/>
                  <a:gd name="T60" fmla="*/ 5272 w 1135"/>
                  <a:gd name="T61" fmla="*/ 1490 h 699"/>
                  <a:gd name="T62" fmla="*/ 3753 w 1135"/>
                  <a:gd name="T63" fmla="*/ 243 h 699"/>
                  <a:gd name="T64" fmla="*/ 3753 w 1135"/>
                  <a:gd name="T65" fmla="*/ 414 h 699"/>
                  <a:gd name="T66" fmla="*/ 4808 w 1135"/>
                  <a:gd name="T67" fmla="*/ 1490 h 699"/>
                  <a:gd name="T68" fmla="*/ 2935 w 1135"/>
                  <a:gd name="T69" fmla="*/ 2693 h 699"/>
                  <a:gd name="T70" fmla="*/ 2908 w 1135"/>
                  <a:gd name="T71" fmla="*/ 2693 h 699"/>
                  <a:gd name="T72" fmla="*/ 2908 w 1135"/>
                  <a:gd name="T73" fmla="*/ 3531 h 699"/>
                  <a:gd name="T74" fmla="*/ 3232 w 1135"/>
                  <a:gd name="T75" fmla="*/ 3531 h 699"/>
                  <a:gd name="T76" fmla="*/ 3232 w 1135"/>
                  <a:gd name="T77" fmla="*/ 2814 h 699"/>
                  <a:gd name="T78" fmla="*/ 5272 w 1135"/>
                  <a:gd name="T79" fmla="*/ 1490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9" name="Freeform 14"/>
              <p:cNvSpPr>
                <a:spLocks noEditPoints="1"/>
              </p:cNvSpPr>
              <p:nvPr/>
            </p:nvSpPr>
            <p:spPr bwMode="auto">
              <a:xfrm>
                <a:off x="1936" y="3084"/>
                <a:ext cx="1755" cy="435"/>
              </a:xfrm>
              <a:custGeom>
                <a:avLst/>
                <a:gdLst>
                  <a:gd name="T0" fmla="*/ 3429 w 1170"/>
                  <a:gd name="T1" fmla="*/ 365 h 290"/>
                  <a:gd name="T2" fmla="*/ 4017 w 1170"/>
                  <a:gd name="T3" fmla="*/ 162 h 290"/>
                  <a:gd name="T4" fmla="*/ 3693 w 1170"/>
                  <a:gd name="T5" fmla="*/ 518 h 290"/>
                  <a:gd name="T6" fmla="*/ 3767 w 1170"/>
                  <a:gd name="T7" fmla="*/ 903 h 290"/>
                  <a:gd name="T8" fmla="*/ 3960 w 1170"/>
                  <a:gd name="T9" fmla="*/ 1277 h 290"/>
                  <a:gd name="T10" fmla="*/ 4050 w 1170"/>
                  <a:gd name="T11" fmla="*/ 1053 h 290"/>
                  <a:gd name="T12" fmla="*/ 3981 w 1170"/>
                  <a:gd name="T13" fmla="*/ 689 h 290"/>
                  <a:gd name="T14" fmla="*/ 3501 w 1170"/>
                  <a:gd name="T15" fmla="*/ 485 h 290"/>
                  <a:gd name="T16" fmla="*/ 3158 w 1170"/>
                  <a:gd name="T17" fmla="*/ 710 h 290"/>
                  <a:gd name="T18" fmla="*/ 3321 w 1170"/>
                  <a:gd name="T19" fmla="*/ 1287 h 290"/>
                  <a:gd name="T20" fmla="*/ 3617 w 1170"/>
                  <a:gd name="T21" fmla="*/ 842 h 290"/>
                  <a:gd name="T22" fmla="*/ 3501 w 1170"/>
                  <a:gd name="T23" fmla="*/ 485 h 290"/>
                  <a:gd name="T24" fmla="*/ 210 w 1170"/>
                  <a:gd name="T25" fmla="*/ 356 h 290"/>
                  <a:gd name="T26" fmla="*/ 507 w 1170"/>
                  <a:gd name="T27" fmla="*/ 1395 h 290"/>
                  <a:gd name="T28" fmla="*/ 666 w 1170"/>
                  <a:gd name="T29" fmla="*/ 729 h 290"/>
                  <a:gd name="T30" fmla="*/ 761 w 1170"/>
                  <a:gd name="T31" fmla="*/ 261 h 290"/>
                  <a:gd name="T32" fmla="*/ 687 w 1170"/>
                  <a:gd name="T33" fmla="*/ 579 h 290"/>
                  <a:gd name="T34" fmla="*/ 747 w 1170"/>
                  <a:gd name="T35" fmla="*/ 446 h 290"/>
                  <a:gd name="T36" fmla="*/ 417 w 1170"/>
                  <a:gd name="T37" fmla="*/ 498 h 290"/>
                  <a:gd name="T38" fmla="*/ 5427 w 1170"/>
                  <a:gd name="T39" fmla="*/ 234 h 290"/>
                  <a:gd name="T40" fmla="*/ 5346 w 1170"/>
                  <a:gd name="T41" fmla="*/ 423 h 290"/>
                  <a:gd name="T42" fmla="*/ 5273 w 1170"/>
                  <a:gd name="T43" fmla="*/ 878 h 290"/>
                  <a:gd name="T44" fmla="*/ 5894 w 1170"/>
                  <a:gd name="T45" fmla="*/ 858 h 290"/>
                  <a:gd name="T46" fmla="*/ 5691 w 1170"/>
                  <a:gd name="T47" fmla="*/ 386 h 290"/>
                  <a:gd name="T48" fmla="*/ 5205 w 1170"/>
                  <a:gd name="T49" fmla="*/ 221 h 290"/>
                  <a:gd name="T50" fmla="*/ 5034 w 1170"/>
                  <a:gd name="T51" fmla="*/ 365 h 290"/>
                  <a:gd name="T52" fmla="*/ 5205 w 1170"/>
                  <a:gd name="T53" fmla="*/ 221 h 290"/>
                  <a:gd name="T54" fmla="*/ 5216 w 1170"/>
                  <a:gd name="T55" fmla="*/ 1182 h 290"/>
                  <a:gd name="T56" fmla="*/ 5711 w 1170"/>
                  <a:gd name="T57" fmla="*/ 930 h 290"/>
                  <a:gd name="T58" fmla="*/ 5405 w 1170"/>
                  <a:gd name="T59" fmla="*/ 1385 h 290"/>
                  <a:gd name="T60" fmla="*/ 5192 w 1170"/>
                  <a:gd name="T61" fmla="*/ 1344 h 290"/>
                  <a:gd name="T62" fmla="*/ 5013 w 1170"/>
                  <a:gd name="T63" fmla="*/ 891 h 290"/>
                  <a:gd name="T64" fmla="*/ 4629 w 1170"/>
                  <a:gd name="T65" fmla="*/ 1094 h 290"/>
                  <a:gd name="T66" fmla="*/ 5192 w 1170"/>
                  <a:gd name="T67" fmla="*/ 737 h 290"/>
                  <a:gd name="T68" fmla="*/ 5454 w 1170"/>
                  <a:gd name="T69" fmla="*/ 1133 h 290"/>
                  <a:gd name="T70" fmla="*/ 2133 w 1170"/>
                  <a:gd name="T71" fmla="*/ 261 h 290"/>
                  <a:gd name="T72" fmla="*/ 2390 w 1170"/>
                  <a:gd name="T73" fmla="*/ 858 h 290"/>
                  <a:gd name="T74" fmla="*/ 2147 w 1170"/>
                  <a:gd name="T75" fmla="*/ 1025 h 290"/>
                  <a:gd name="T76" fmla="*/ 2349 w 1170"/>
                  <a:gd name="T77" fmla="*/ 923 h 290"/>
                  <a:gd name="T78" fmla="*/ 2267 w 1170"/>
                  <a:gd name="T79" fmla="*/ 527 h 290"/>
                  <a:gd name="T80" fmla="*/ 2349 w 1170"/>
                  <a:gd name="T81" fmla="*/ 332 h 290"/>
                  <a:gd name="T82" fmla="*/ 1814 w 1170"/>
                  <a:gd name="T83" fmla="*/ 545 h 290"/>
                  <a:gd name="T84" fmla="*/ 1790 w 1170"/>
                  <a:gd name="T85" fmla="*/ 939 h 290"/>
                  <a:gd name="T86" fmla="*/ 1728 w 1170"/>
                  <a:gd name="T87" fmla="*/ 1287 h 290"/>
                  <a:gd name="T88" fmla="*/ 1943 w 1170"/>
                  <a:gd name="T89" fmla="*/ 1094 h 290"/>
                  <a:gd name="T90" fmla="*/ 2307 w 1170"/>
                  <a:gd name="T91" fmla="*/ 1418 h 290"/>
                  <a:gd name="T92" fmla="*/ 2138 w 1170"/>
                  <a:gd name="T93" fmla="*/ 858 h 290"/>
                  <a:gd name="T94" fmla="*/ 2138 w 1170"/>
                  <a:gd name="T95" fmla="*/ 858 h 290"/>
                  <a:gd name="T96" fmla="*/ 2093 w 1170"/>
                  <a:gd name="T97" fmla="*/ 1044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92" name="组合 91"/>
          <p:cNvGrpSpPr/>
          <p:nvPr/>
        </p:nvGrpSpPr>
        <p:grpSpPr bwMode="auto">
          <a:xfrm>
            <a:off x="420215" y="2996938"/>
            <a:ext cx="1028700" cy="568325"/>
            <a:chOff x="135315" y="3014763"/>
            <a:chExt cx="1028963" cy="568239"/>
          </a:xfrm>
          <a:effectLst/>
        </p:grpSpPr>
        <p:grpSp>
          <p:nvGrpSpPr>
            <p:cNvPr id="93" name="组合 202"/>
            <p:cNvGrpSpPr/>
            <p:nvPr/>
          </p:nvGrpSpPr>
          <p:grpSpPr bwMode="auto">
            <a:xfrm>
              <a:off x="135315" y="3014763"/>
              <a:ext cx="1028963" cy="568239"/>
              <a:chOff x="467544" y="2406506"/>
              <a:chExt cx="936104" cy="516958"/>
            </a:xfrm>
          </p:grpSpPr>
          <p:sp>
            <p:nvSpPr>
              <p:cNvPr id="95" name="圆角矩形 94"/>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96" name="圆角矩形 205"/>
              <p:cNvSpPr>
                <a:spLocks noChangeArrowheads="1"/>
              </p:cNvSpPr>
              <p:nvPr/>
            </p:nvSpPr>
            <p:spPr bwMode="auto">
              <a:xfrm>
                <a:off x="505983" y="244100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94" name="Picture 3" descr="C:\Documents and Settings\nana\桌面\未标题-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组合 96"/>
          <p:cNvGrpSpPr/>
          <p:nvPr/>
        </p:nvGrpSpPr>
        <p:grpSpPr bwMode="auto">
          <a:xfrm>
            <a:off x="1647353" y="2996938"/>
            <a:ext cx="1028700" cy="568325"/>
            <a:chOff x="1442717" y="3014763"/>
            <a:chExt cx="1028963" cy="568239"/>
          </a:xfrm>
          <a:effectLst/>
        </p:grpSpPr>
        <p:grpSp>
          <p:nvGrpSpPr>
            <p:cNvPr id="98" name="组合 207"/>
            <p:cNvGrpSpPr/>
            <p:nvPr/>
          </p:nvGrpSpPr>
          <p:grpSpPr bwMode="auto">
            <a:xfrm>
              <a:off x="1442717" y="3014763"/>
              <a:ext cx="1028963" cy="568239"/>
              <a:chOff x="4149301" y="2406506"/>
              <a:chExt cx="936104" cy="516958"/>
            </a:xfrm>
          </p:grpSpPr>
          <p:sp>
            <p:nvSpPr>
              <p:cNvPr id="100" name="圆角矩形 99"/>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1" name="圆角矩形 210"/>
              <p:cNvSpPr>
                <a:spLocks noChangeArrowheads="1"/>
              </p:cNvSpPr>
              <p:nvPr/>
            </p:nvSpPr>
            <p:spPr bwMode="auto">
              <a:xfrm>
                <a:off x="4187740"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99"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组合 101"/>
          <p:cNvGrpSpPr/>
          <p:nvPr/>
        </p:nvGrpSpPr>
        <p:grpSpPr bwMode="auto">
          <a:xfrm>
            <a:off x="4103215" y="3012813"/>
            <a:ext cx="1028700" cy="568325"/>
            <a:chOff x="4057520" y="3031189"/>
            <a:chExt cx="1028963" cy="568239"/>
          </a:xfrm>
          <a:effectLst/>
        </p:grpSpPr>
        <p:grpSp>
          <p:nvGrpSpPr>
            <p:cNvPr id="103" name="组合 212"/>
            <p:cNvGrpSpPr/>
            <p:nvPr/>
          </p:nvGrpSpPr>
          <p:grpSpPr bwMode="auto">
            <a:xfrm>
              <a:off x="4057520" y="3031189"/>
              <a:ext cx="1028963" cy="568239"/>
              <a:chOff x="2853696" y="1614418"/>
              <a:chExt cx="936104" cy="516958"/>
            </a:xfrm>
          </p:grpSpPr>
          <p:sp>
            <p:nvSpPr>
              <p:cNvPr id="105" name="圆角矩形 104"/>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6" name="圆角矩形 215"/>
              <p:cNvSpPr>
                <a:spLocks noChangeArrowheads="1"/>
              </p:cNvSpPr>
              <p:nvPr/>
            </p:nvSpPr>
            <p:spPr bwMode="auto">
              <a:xfrm>
                <a:off x="289213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04" name="Picture 2" descr="C:\Documents and Settings\nana\桌面\LOGO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组合 106"/>
          <p:cNvGrpSpPr/>
          <p:nvPr/>
        </p:nvGrpSpPr>
        <p:grpSpPr bwMode="auto">
          <a:xfrm>
            <a:off x="2891103" y="3897050"/>
            <a:ext cx="1028700" cy="568325"/>
            <a:chOff x="2750118" y="3914377"/>
            <a:chExt cx="1028963" cy="568239"/>
          </a:xfrm>
          <a:effectLst/>
        </p:grpSpPr>
        <p:grpSp>
          <p:nvGrpSpPr>
            <p:cNvPr id="108" name="组合 217"/>
            <p:cNvGrpSpPr/>
            <p:nvPr/>
          </p:nvGrpSpPr>
          <p:grpSpPr bwMode="auto">
            <a:xfrm>
              <a:off x="2750118" y="3914377"/>
              <a:ext cx="1028963" cy="568239"/>
              <a:chOff x="5373394" y="1614418"/>
              <a:chExt cx="936104" cy="516958"/>
            </a:xfrm>
          </p:grpSpPr>
          <p:sp>
            <p:nvSpPr>
              <p:cNvPr id="110" name="圆角矩形 109"/>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11" name="圆角矩形 220"/>
              <p:cNvSpPr>
                <a:spLocks noChangeArrowheads="1"/>
              </p:cNvSpPr>
              <p:nvPr/>
            </p:nvSpPr>
            <p:spPr bwMode="auto">
              <a:xfrm>
                <a:off x="5411833" y="1636157"/>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09" name="Picture 2" descr="C:\Documents and Settings\nana\桌面\word-03.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组合 111"/>
          <p:cNvGrpSpPr/>
          <p:nvPr/>
        </p:nvGrpSpPr>
        <p:grpSpPr bwMode="auto">
          <a:xfrm>
            <a:off x="6559078" y="2996938"/>
            <a:ext cx="1028700" cy="568325"/>
            <a:chOff x="6672323" y="3014763"/>
            <a:chExt cx="1028963" cy="568239"/>
          </a:xfrm>
          <a:effectLst/>
        </p:grpSpPr>
        <p:grpSp>
          <p:nvGrpSpPr>
            <p:cNvPr id="113" name="组合 227"/>
            <p:cNvGrpSpPr/>
            <p:nvPr/>
          </p:nvGrpSpPr>
          <p:grpSpPr bwMode="auto">
            <a:xfrm>
              <a:off x="6672323" y="3014763"/>
              <a:ext cx="1028963" cy="568239"/>
              <a:chOff x="8906455" y="1614418"/>
              <a:chExt cx="936104" cy="516958"/>
            </a:xfrm>
          </p:grpSpPr>
          <p:sp>
            <p:nvSpPr>
              <p:cNvPr id="115" name="圆角矩形 114"/>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16" name="圆角矩形 230"/>
              <p:cNvSpPr>
                <a:spLocks noChangeArrowheads="1"/>
              </p:cNvSpPr>
              <p:nvPr/>
            </p:nvSpPr>
            <p:spPr bwMode="auto">
              <a:xfrm>
                <a:off x="8944894"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14" name="Picture 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组合 116"/>
          <p:cNvGrpSpPr/>
          <p:nvPr/>
        </p:nvGrpSpPr>
        <p:grpSpPr bwMode="auto">
          <a:xfrm>
            <a:off x="2876078" y="3004875"/>
            <a:ext cx="1028700" cy="568325"/>
            <a:chOff x="2750118" y="3022334"/>
            <a:chExt cx="1028963" cy="568239"/>
          </a:xfrm>
          <a:effectLst/>
        </p:grpSpPr>
        <p:grpSp>
          <p:nvGrpSpPr>
            <p:cNvPr id="118" name="组合 232"/>
            <p:cNvGrpSpPr/>
            <p:nvPr/>
          </p:nvGrpSpPr>
          <p:grpSpPr bwMode="auto">
            <a:xfrm>
              <a:off x="2750118" y="3022334"/>
              <a:ext cx="1028963" cy="568239"/>
              <a:chOff x="2853696" y="2406506"/>
              <a:chExt cx="936104" cy="516958"/>
            </a:xfrm>
          </p:grpSpPr>
          <p:sp>
            <p:nvSpPr>
              <p:cNvPr id="120" name="圆角矩形 119"/>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21" name="圆角矩形 235"/>
              <p:cNvSpPr>
                <a:spLocks noChangeArrowheads="1"/>
              </p:cNvSpPr>
              <p:nvPr/>
            </p:nvSpPr>
            <p:spPr bwMode="auto">
              <a:xfrm>
                <a:off x="289213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19"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 name="组合 121"/>
          <p:cNvGrpSpPr/>
          <p:nvPr/>
        </p:nvGrpSpPr>
        <p:grpSpPr bwMode="auto">
          <a:xfrm>
            <a:off x="5330353" y="3012813"/>
            <a:ext cx="1028700" cy="568325"/>
            <a:chOff x="5364921" y="3031189"/>
            <a:chExt cx="1028963" cy="568239"/>
          </a:xfrm>
          <a:effectLst/>
        </p:grpSpPr>
        <p:grpSp>
          <p:nvGrpSpPr>
            <p:cNvPr id="123" name="组合 237"/>
            <p:cNvGrpSpPr/>
            <p:nvPr/>
          </p:nvGrpSpPr>
          <p:grpSpPr bwMode="auto">
            <a:xfrm>
              <a:off x="5364921" y="3031189"/>
              <a:ext cx="1028963" cy="568239"/>
              <a:chOff x="5373394" y="2406506"/>
              <a:chExt cx="936104" cy="516958"/>
            </a:xfrm>
          </p:grpSpPr>
          <p:sp>
            <p:nvSpPr>
              <p:cNvPr id="125" name="圆角矩形 124"/>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26" name="圆角矩形 240"/>
              <p:cNvSpPr>
                <a:spLocks noChangeArrowheads="1"/>
              </p:cNvSpPr>
              <p:nvPr/>
            </p:nvSpPr>
            <p:spPr bwMode="auto">
              <a:xfrm>
                <a:off x="5411833" y="242824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24"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组合 126"/>
          <p:cNvGrpSpPr/>
          <p:nvPr/>
        </p:nvGrpSpPr>
        <p:grpSpPr bwMode="auto">
          <a:xfrm>
            <a:off x="4110582" y="3897050"/>
            <a:ext cx="1028700" cy="568325"/>
            <a:chOff x="4057520" y="3914377"/>
            <a:chExt cx="1028963" cy="568239"/>
          </a:xfrm>
          <a:effectLst/>
        </p:grpSpPr>
        <p:grpSp>
          <p:nvGrpSpPr>
            <p:cNvPr id="128" name="组合 242"/>
            <p:cNvGrpSpPr/>
            <p:nvPr/>
          </p:nvGrpSpPr>
          <p:grpSpPr bwMode="auto">
            <a:xfrm>
              <a:off x="4057520" y="3914377"/>
              <a:ext cx="1028963" cy="568239"/>
              <a:chOff x="6455224" y="2406506"/>
              <a:chExt cx="936104" cy="516958"/>
            </a:xfrm>
          </p:grpSpPr>
          <p:sp>
            <p:nvSpPr>
              <p:cNvPr id="130" name="圆角矩形 129"/>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1" name="圆角矩形 245"/>
              <p:cNvSpPr>
                <a:spLocks noChangeArrowheads="1"/>
              </p:cNvSpPr>
              <p:nvPr/>
            </p:nvSpPr>
            <p:spPr bwMode="auto">
              <a:xfrm>
                <a:off x="6493663"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29"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2" name="组合 131"/>
          <p:cNvGrpSpPr/>
          <p:nvPr/>
        </p:nvGrpSpPr>
        <p:grpSpPr bwMode="auto">
          <a:xfrm>
            <a:off x="7786215" y="2996938"/>
            <a:ext cx="1028700" cy="568325"/>
            <a:chOff x="7979723" y="3014763"/>
            <a:chExt cx="1028963" cy="568239"/>
          </a:xfrm>
          <a:effectLst/>
        </p:grpSpPr>
        <p:grpSp>
          <p:nvGrpSpPr>
            <p:cNvPr id="133" name="组合 247"/>
            <p:cNvGrpSpPr/>
            <p:nvPr/>
          </p:nvGrpSpPr>
          <p:grpSpPr bwMode="auto">
            <a:xfrm>
              <a:off x="7979723" y="3014763"/>
              <a:ext cx="1028963" cy="568239"/>
              <a:chOff x="6455224" y="801103"/>
              <a:chExt cx="936104" cy="516958"/>
            </a:xfrm>
          </p:grpSpPr>
          <p:sp>
            <p:nvSpPr>
              <p:cNvPr id="135" name="圆角矩形 134"/>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6" name="圆角矩形 250"/>
              <p:cNvSpPr>
                <a:spLocks noChangeArrowheads="1"/>
              </p:cNvSpPr>
              <p:nvPr/>
            </p:nvSpPr>
            <p:spPr bwMode="auto">
              <a:xfrm>
                <a:off x="649366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34"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7" name="组合 136"/>
          <p:cNvGrpSpPr/>
          <p:nvPr/>
        </p:nvGrpSpPr>
        <p:grpSpPr bwMode="auto">
          <a:xfrm>
            <a:off x="6559078" y="3906262"/>
            <a:ext cx="1028700" cy="568325"/>
            <a:chOff x="6672323" y="3914377"/>
            <a:chExt cx="1028963" cy="568239"/>
          </a:xfrm>
          <a:effectLst/>
        </p:grpSpPr>
        <p:grpSp>
          <p:nvGrpSpPr>
            <p:cNvPr id="138" name="组合 252"/>
            <p:cNvGrpSpPr/>
            <p:nvPr/>
          </p:nvGrpSpPr>
          <p:grpSpPr bwMode="auto">
            <a:xfrm>
              <a:off x="6672323" y="3914377"/>
              <a:ext cx="1028963" cy="568239"/>
              <a:chOff x="2853696" y="801103"/>
              <a:chExt cx="936104" cy="516958"/>
            </a:xfrm>
          </p:grpSpPr>
          <p:sp>
            <p:nvSpPr>
              <p:cNvPr id="140" name="圆角矩形 139"/>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41" name="圆角矩形 255"/>
              <p:cNvSpPr>
                <a:spLocks noChangeArrowheads="1"/>
              </p:cNvSpPr>
              <p:nvPr/>
            </p:nvSpPr>
            <p:spPr bwMode="auto">
              <a:xfrm>
                <a:off x="289213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39" name="图片 253"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2" name="组合 141"/>
          <p:cNvGrpSpPr/>
          <p:nvPr/>
        </p:nvGrpSpPr>
        <p:grpSpPr bwMode="auto">
          <a:xfrm>
            <a:off x="5324711" y="3897050"/>
            <a:ext cx="1028700" cy="568325"/>
            <a:chOff x="5341172" y="3914377"/>
            <a:chExt cx="1028963" cy="568239"/>
          </a:xfrm>
          <a:effectLst/>
        </p:grpSpPr>
        <p:grpSp>
          <p:nvGrpSpPr>
            <p:cNvPr id="143" name="组合 257"/>
            <p:cNvGrpSpPr/>
            <p:nvPr/>
          </p:nvGrpSpPr>
          <p:grpSpPr bwMode="auto">
            <a:xfrm>
              <a:off x="5341172" y="3914377"/>
              <a:ext cx="1028963" cy="568239"/>
              <a:chOff x="7612818" y="2406506"/>
              <a:chExt cx="936104" cy="516958"/>
            </a:xfrm>
          </p:grpSpPr>
          <p:sp>
            <p:nvSpPr>
              <p:cNvPr id="145" name="圆角矩形 144"/>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46" name="圆角矩形 260"/>
              <p:cNvSpPr>
                <a:spLocks noChangeArrowheads="1"/>
              </p:cNvSpPr>
              <p:nvPr/>
            </p:nvSpPr>
            <p:spPr bwMode="auto">
              <a:xfrm>
                <a:off x="7651257"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44"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8" name="图片 147"/>
          <p:cNvPicPr>
            <a:picLocks noChangeAspect="1"/>
          </p:cNvPicPr>
          <p:nvPr/>
        </p:nvPicPr>
        <p:blipFill rotWithShape="1">
          <a:blip r:embed="rId27"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152" name="组合 151"/>
          <p:cNvGrpSpPr/>
          <p:nvPr/>
        </p:nvGrpSpPr>
        <p:grpSpPr>
          <a:xfrm>
            <a:off x="1262308" y="181521"/>
            <a:ext cx="1674607" cy="628303"/>
            <a:chOff x="4140886" y="2022677"/>
            <a:chExt cx="1674607" cy="628303"/>
          </a:xfrm>
        </p:grpSpPr>
        <p:sp>
          <p:nvSpPr>
            <p:cNvPr id="153"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4" name="矩形 153"/>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20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 calcmode="lin" valueType="num">
                                      <p:cBhvr>
                                        <p:cTn id="9" dur="500" fill="hold"/>
                                        <p:tgtEl>
                                          <p:spTgt spid="25"/>
                                        </p:tgtEl>
                                        <p:attrNameLst>
                                          <p:attrName>ppt_x</p:attrName>
                                        </p:attrNameLst>
                                      </p:cBhvr>
                                      <p:tavLst>
                                        <p:tav tm="0">
                                          <p:val>
                                            <p:fltVal val="0.5"/>
                                          </p:val>
                                        </p:tav>
                                        <p:tav tm="100000">
                                          <p:val>
                                            <p:strVal val="#ppt_x"/>
                                          </p:val>
                                        </p:tav>
                                      </p:tavLst>
                                    </p:anim>
                                    <p:anim calcmode="lin" valueType="num">
                                      <p:cBhvr>
                                        <p:cTn id="10" dur="500" fill="hold"/>
                                        <p:tgtEl>
                                          <p:spTgt spid="25"/>
                                        </p:tgtEl>
                                        <p:attrNameLst>
                                          <p:attrName>ppt_y</p:attrName>
                                        </p:attrNameLst>
                                      </p:cBhvr>
                                      <p:tavLst>
                                        <p:tav tm="0">
                                          <p:val>
                                            <p:fltVal val="0.5"/>
                                          </p:val>
                                        </p:tav>
                                        <p:tav tm="100000">
                                          <p:val>
                                            <p:strVal val="#ppt_y"/>
                                          </p:val>
                                        </p:tav>
                                      </p:tavLst>
                                    </p:anim>
                                  </p:childTnLst>
                                </p:cTn>
                              </p:par>
                              <p:par>
                                <p:cTn id="11" presetID="6" presetClass="emph" presetSubtype="0" autoRev="1" fill="hold" nodeType="withEffect">
                                  <p:stCondLst>
                                    <p:cond delay="800"/>
                                  </p:stCondLst>
                                  <p:childTnLst>
                                    <p:animScale>
                                      <p:cBhvr>
                                        <p:cTn id="12" dur="150" fill="hold"/>
                                        <p:tgtEl>
                                          <p:spTgt spid="25"/>
                                        </p:tgtEl>
                                      </p:cBhvr>
                                      <p:by x="110000" y="110000"/>
                                    </p:animScale>
                                  </p:childTnLst>
                                </p:cTn>
                              </p:par>
                              <p:par>
                                <p:cTn id="13" presetID="23" presetClass="entr" presetSubtype="528" fill="hold" nodeType="withEffect">
                                  <p:stCondLst>
                                    <p:cond delay="30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 calcmode="lin" valueType="num">
                                      <p:cBhvr>
                                        <p:cTn id="17" dur="500" fill="hold"/>
                                        <p:tgtEl>
                                          <p:spTgt spid="30"/>
                                        </p:tgtEl>
                                        <p:attrNameLst>
                                          <p:attrName>ppt_x</p:attrName>
                                        </p:attrNameLst>
                                      </p:cBhvr>
                                      <p:tavLst>
                                        <p:tav tm="0">
                                          <p:val>
                                            <p:fltVal val="0.5"/>
                                          </p:val>
                                        </p:tav>
                                        <p:tav tm="100000">
                                          <p:val>
                                            <p:strVal val="#ppt_x"/>
                                          </p:val>
                                        </p:tav>
                                      </p:tavLst>
                                    </p:anim>
                                    <p:anim calcmode="lin" valueType="num">
                                      <p:cBhvr>
                                        <p:cTn id="18" dur="500" fill="hold"/>
                                        <p:tgtEl>
                                          <p:spTgt spid="30"/>
                                        </p:tgtEl>
                                        <p:attrNameLst>
                                          <p:attrName>ppt_y</p:attrName>
                                        </p:attrNameLst>
                                      </p:cBhvr>
                                      <p:tavLst>
                                        <p:tav tm="0">
                                          <p:val>
                                            <p:fltVal val="0.5"/>
                                          </p:val>
                                        </p:tav>
                                        <p:tav tm="100000">
                                          <p:val>
                                            <p:strVal val="#ppt_y"/>
                                          </p:val>
                                        </p:tav>
                                      </p:tavLst>
                                    </p:anim>
                                  </p:childTnLst>
                                </p:cTn>
                              </p:par>
                              <p:par>
                                <p:cTn id="19" presetID="6" presetClass="emph" presetSubtype="0" autoRev="1" fill="hold" nodeType="withEffect">
                                  <p:stCondLst>
                                    <p:cond delay="900"/>
                                  </p:stCondLst>
                                  <p:childTnLst>
                                    <p:animScale>
                                      <p:cBhvr>
                                        <p:cTn id="20" dur="150" fill="hold"/>
                                        <p:tgtEl>
                                          <p:spTgt spid="30"/>
                                        </p:tgtEl>
                                      </p:cBhvr>
                                      <p:by x="110000" y="110000"/>
                                    </p:animScale>
                                  </p:childTnLst>
                                </p:cTn>
                              </p:par>
                              <p:par>
                                <p:cTn id="21" presetID="23" presetClass="entr" presetSubtype="528" fill="hold" nodeType="withEffect">
                                  <p:stCondLst>
                                    <p:cond delay="40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fltVal val="0"/>
                                          </p:val>
                                        </p:tav>
                                        <p:tav tm="100000">
                                          <p:val>
                                            <p:strVal val="#ppt_w"/>
                                          </p:val>
                                        </p:tav>
                                      </p:tavLst>
                                    </p:anim>
                                    <p:anim calcmode="lin" valueType="num">
                                      <p:cBhvr>
                                        <p:cTn id="24" dur="500" fill="hold"/>
                                        <p:tgtEl>
                                          <p:spTgt spid="41"/>
                                        </p:tgtEl>
                                        <p:attrNameLst>
                                          <p:attrName>ppt_h</p:attrName>
                                        </p:attrNameLst>
                                      </p:cBhvr>
                                      <p:tavLst>
                                        <p:tav tm="0">
                                          <p:val>
                                            <p:fltVal val="0"/>
                                          </p:val>
                                        </p:tav>
                                        <p:tav tm="100000">
                                          <p:val>
                                            <p:strVal val="#ppt_h"/>
                                          </p:val>
                                        </p:tav>
                                      </p:tavLst>
                                    </p:anim>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par>
                                <p:cTn id="27" presetID="6" presetClass="emph" presetSubtype="0" autoRev="1" fill="hold" nodeType="withEffect">
                                  <p:stCondLst>
                                    <p:cond delay="1000"/>
                                  </p:stCondLst>
                                  <p:childTnLst>
                                    <p:animScale>
                                      <p:cBhvr>
                                        <p:cTn id="28" dur="150" fill="hold"/>
                                        <p:tgtEl>
                                          <p:spTgt spid="41"/>
                                        </p:tgtEl>
                                      </p:cBhvr>
                                      <p:by x="110000" y="110000"/>
                                    </p:animScale>
                                  </p:childTnLst>
                                </p:cTn>
                              </p:par>
                              <p:par>
                                <p:cTn id="29" presetID="23" presetClass="entr" presetSubtype="528" fill="hold" nodeType="withEffect">
                                  <p:stCondLst>
                                    <p:cond delay="50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 calcmode="lin" valueType="num">
                                      <p:cBhvr>
                                        <p:cTn id="33" dur="500" fill="hold"/>
                                        <p:tgtEl>
                                          <p:spTgt spid="46"/>
                                        </p:tgtEl>
                                        <p:attrNameLst>
                                          <p:attrName>ppt_x</p:attrName>
                                        </p:attrNameLst>
                                      </p:cBhvr>
                                      <p:tavLst>
                                        <p:tav tm="0">
                                          <p:val>
                                            <p:fltVal val="0.5"/>
                                          </p:val>
                                        </p:tav>
                                        <p:tav tm="100000">
                                          <p:val>
                                            <p:strVal val="#ppt_x"/>
                                          </p:val>
                                        </p:tav>
                                      </p:tavLst>
                                    </p:anim>
                                    <p:anim calcmode="lin" valueType="num">
                                      <p:cBhvr>
                                        <p:cTn id="34" dur="500" fill="hold"/>
                                        <p:tgtEl>
                                          <p:spTgt spid="46"/>
                                        </p:tgtEl>
                                        <p:attrNameLst>
                                          <p:attrName>ppt_y</p:attrName>
                                        </p:attrNameLst>
                                      </p:cBhvr>
                                      <p:tavLst>
                                        <p:tav tm="0">
                                          <p:val>
                                            <p:fltVal val="0.5"/>
                                          </p:val>
                                        </p:tav>
                                        <p:tav tm="100000">
                                          <p:val>
                                            <p:strVal val="#ppt_y"/>
                                          </p:val>
                                        </p:tav>
                                      </p:tavLst>
                                    </p:anim>
                                  </p:childTnLst>
                                </p:cTn>
                              </p:par>
                              <p:par>
                                <p:cTn id="35" presetID="6" presetClass="emph" presetSubtype="0" autoRev="1" fill="hold" nodeType="withEffect">
                                  <p:stCondLst>
                                    <p:cond delay="1100"/>
                                  </p:stCondLst>
                                  <p:childTnLst>
                                    <p:animScale>
                                      <p:cBhvr>
                                        <p:cTn id="36" dur="150" fill="hold"/>
                                        <p:tgtEl>
                                          <p:spTgt spid="46"/>
                                        </p:tgtEl>
                                      </p:cBhvr>
                                      <p:by x="110000" y="110000"/>
                                    </p:animScale>
                                  </p:childTnLst>
                                </p:cTn>
                              </p:par>
                              <p:par>
                                <p:cTn id="37" presetID="23" presetClass="entr" presetSubtype="528" fill="hold" nodeType="withEffect">
                                  <p:stCondLst>
                                    <p:cond delay="6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ppt_x</p:attrName>
                                        </p:attrNameLst>
                                      </p:cBhvr>
                                      <p:tavLst>
                                        <p:tav tm="0">
                                          <p:val>
                                            <p:fltVal val="0.5"/>
                                          </p:val>
                                        </p:tav>
                                        <p:tav tm="100000">
                                          <p:val>
                                            <p:strVal val="#ppt_x"/>
                                          </p:val>
                                        </p:tav>
                                      </p:tavLst>
                                    </p:anim>
                                    <p:anim calcmode="lin" valueType="num">
                                      <p:cBhvr>
                                        <p:cTn id="42" dur="500" fill="hold"/>
                                        <p:tgtEl>
                                          <p:spTgt spid="11"/>
                                        </p:tgtEl>
                                        <p:attrNameLst>
                                          <p:attrName>ppt_y</p:attrName>
                                        </p:attrNameLst>
                                      </p:cBhvr>
                                      <p:tavLst>
                                        <p:tav tm="0">
                                          <p:val>
                                            <p:fltVal val="0.5"/>
                                          </p:val>
                                        </p:tav>
                                        <p:tav tm="100000">
                                          <p:val>
                                            <p:strVal val="#ppt_y"/>
                                          </p:val>
                                        </p:tav>
                                      </p:tavLst>
                                    </p:anim>
                                  </p:childTnLst>
                                </p:cTn>
                              </p:par>
                              <p:par>
                                <p:cTn id="43" presetID="6" presetClass="emph" presetSubtype="0" autoRev="1" fill="hold" nodeType="withEffect">
                                  <p:stCondLst>
                                    <p:cond delay="1200"/>
                                  </p:stCondLst>
                                  <p:childTnLst>
                                    <p:animScale>
                                      <p:cBhvr>
                                        <p:cTn id="44" dur="150" fill="hold"/>
                                        <p:tgtEl>
                                          <p:spTgt spid="11"/>
                                        </p:tgtEl>
                                      </p:cBhvr>
                                      <p:by x="110000" y="110000"/>
                                    </p:animScale>
                                  </p:childTnLst>
                                </p:cTn>
                              </p:par>
                              <p:par>
                                <p:cTn id="45" presetID="23" presetClass="entr" presetSubtype="528" fill="hold" nodeType="withEffect">
                                  <p:stCondLst>
                                    <p:cond delay="70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 calcmode="lin" valueType="num">
                                      <p:cBhvr>
                                        <p:cTn id="49" dur="500" fill="hold"/>
                                        <p:tgtEl>
                                          <p:spTgt spid="51"/>
                                        </p:tgtEl>
                                        <p:attrNameLst>
                                          <p:attrName>ppt_x</p:attrName>
                                        </p:attrNameLst>
                                      </p:cBhvr>
                                      <p:tavLst>
                                        <p:tav tm="0">
                                          <p:val>
                                            <p:fltVal val="0.5"/>
                                          </p:val>
                                        </p:tav>
                                        <p:tav tm="100000">
                                          <p:val>
                                            <p:strVal val="#ppt_x"/>
                                          </p:val>
                                        </p:tav>
                                      </p:tavLst>
                                    </p:anim>
                                    <p:anim calcmode="lin" valueType="num">
                                      <p:cBhvr>
                                        <p:cTn id="50" dur="500" fill="hold"/>
                                        <p:tgtEl>
                                          <p:spTgt spid="51"/>
                                        </p:tgtEl>
                                        <p:attrNameLst>
                                          <p:attrName>ppt_y</p:attrName>
                                        </p:attrNameLst>
                                      </p:cBhvr>
                                      <p:tavLst>
                                        <p:tav tm="0">
                                          <p:val>
                                            <p:fltVal val="0.5"/>
                                          </p:val>
                                        </p:tav>
                                        <p:tav tm="100000">
                                          <p:val>
                                            <p:strVal val="#ppt_y"/>
                                          </p:val>
                                        </p:tav>
                                      </p:tavLst>
                                    </p:anim>
                                  </p:childTnLst>
                                </p:cTn>
                              </p:par>
                              <p:par>
                                <p:cTn id="51" presetID="6" presetClass="emph" presetSubtype="0" autoRev="1" fill="hold" nodeType="withEffect">
                                  <p:stCondLst>
                                    <p:cond delay="1300"/>
                                  </p:stCondLst>
                                  <p:childTnLst>
                                    <p:animScale>
                                      <p:cBhvr>
                                        <p:cTn id="52" dur="150" fill="hold"/>
                                        <p:tgtEl>
                                          <p:spTgt spid="51"/>
                                        </p:tgtEl>
                                      </p:cBhvr>
                                      <p:by x="110000" y="110000"/>
                                    </p:animScale>
                                  </p:childTnLst>
                                </p:cTn>
                              </p:par>
                              <p:par>
                                <p:cTn id="53" presetID="23" presetClass="entr" presetSubtype="528" fill="hold" nodeType="withEffect">
                                  <p:stCondLst>
                                    <p:cond delay="80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 calcmode="lin" valueType="num">
                                      <p:cBhvr>
                                        <p:cTn id="57" dur="500" fill="hold"/>
                                        <p:tgtEl>
                                          <p:spTgt spid="56"/>
                                        </p:tgtEl>
                                        <p:attrNameLst>
                                          <p:attrName>ppt_x</p:attrName>
                                        </p:attrNameLst>
                                      </p:cBhvr>
                                      <p:tavLst>
                                        <p:tav tm="0">
                                          <p:val>
                                            <p:fltVal val="0.5"/>
                                          </p:val>
                                        </p:tav>
                                        <p:tav tm="100000">
                                          <p:val>
                                            <p:strVal val="#ppt_x"/>
                                          </p:val>
                                        </p:tav>
                                      </p:tavLst>
                                    </p:anim>
                                    <p:anim calcmode="lin" valueType="num">
                                      <p:cBhvr>
                                        <p:cTn id="58" dur="500" fill="hold"/>
                                        <p:tgtEl>
                                          <p:spTgt spid="56"/>
                                        </p:tgtEl>
                                        <p:attrNameLst>
                                          <p:attrName>ppt_y</p:attrName>
                                        </p:attrNameLst>
                                      </p:cBhvr>
                                      <p:tavLst>
                                        <p:tav tm="0">
                                          <p:val>
                                            <p:fltVal val="0.5"/>
                                          </p:val>
                                        </p:tav>
                                        <p:tav tm="100000">
                                          <p:val>
                                            <p:strVal val="#ppt_y"/>
                                          </p:val>
                                        </p:tav>
                                      </p:tavLst>
                                    </p:anim>
                                  </p:childTnLst>
                                </p:cTn>
                              </p:par>
                              <p:par>
                                <p:cTn id="59" presetID="6" presetClass="emph" presetSubtype="0" autoRev="1" fill="hold" nodeType="withEffect">
                                  <p:stCondLst>
                                    <p:cond delay="1500"/>
                                  </p:stCondLst>
                                  <p:childTnLst>
                                    <p:animScale>
                                      <p:cBhvr>
                                        <p:cTn id="60" dur="150" fill="hold"/>
                                        <p:tgtEl>
                                          <p:spTgt spid="56"/>
                                        </p:tgtEl>
                                      </p:cBhvr>
                                      <p:by x="110000" y="110000"/>
                                    </p:animScale>
                                  </p:childTnLst>
                                </p:cTn>
                              </p:par>
                              <p:par>
                                <p:cTn id="61" presetID="23" presetClass="entr" presetSubtype="528"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 calcmode="lin" valueType="num">
                                      <p:cBhvr>
                                        <p:cTn id="65" dur="500" fill="hold"/>
                                        <p:tgtEl>
                                          <p:spTgt spid="15"/>
                                        </p:tgtEl>
                                        <p:attrNameLst>
                                          <p:attrName>ppt_x</p:attrName>
                                        </p:attrNameLst>
                                      </p:cBhvr>
                                      <p:tavLst>
                                        <p:tav tm="0">
                                          <p:val>
                                            <p:fltVal val="0.5"/>
                                          </p:val>
                                        </p:tav>
                                        <p:tav tm="100000">
                                          <p:val>
                                            <p:strVal val="#ppt_x"/>
                                          </p:val>
                                        </p:tav>
                                      </p:tavLst>
                                    </p:anim>
                                    <p:anim calcmode="lin" valueType="num">
                                      <p:cBhvr>
                                        <p:cTn id="66" dur="500" fill="hold"/>
                                        <p:tgtEl>
                                          <p:spTgt spid="15"/>
                                        </p:tgtEl>
                                        <p:attrNameLst>
                                          <p:attrName>ppt_y</p:attrName>
                                        </p:attrNameLst>
                                      </p:cBhvr>
                                      <p:tavLst>
                                        <p:tav tm="0">
                                          <p:val>
                                            <p:fltVal val="0.5"/>
                                          </p:val>
                                        </p:tav>
                                        <p:tav tm="100000">
                                          <p:val>
                                            <p:strVal val="#ppt_y"/>
                                          </p:val>
                                        </p:tav>
                                      </p:tavLst>
                                    </p:anim>
                                  </p:childTnLst>
                                </p:cTn>
                              </p:par>
                              <p:par>
                                <p:cTn id="67" presetID="6" presetClass="emph" presetSubtype="0" autoRev="1" fill="hold" nodeType="withEffect">
                                  <p:stCondLst>
                                    <p:cond delay="1600"/>
                                  </p:stCondLst>
                                  <p:childTnLst>
                                    <p:animScale>
                                      <p:cBhvr>
                                        <p:cTn id="68" dur="150" fill="hold"/>
                                        <p:tgtEl>
                                          <p:spTgt spid="15"/>
                                        </p:tgtEl>
                                      </p:cBhvr>
                                      <p:by x="110000" y="110000"/>
                                    </p:animScale>
                                  </p:childTnLst>
                                </p:cTn>
                              </p:par>
                              <p:par>
                                <p:cTn id="69" presetID="23" presetClass="entr" presetSubtype="528" fill="hold" nodeType="withEffect">
                                  <p:stCondLst>
                                    <p:cond delay="100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 calcmode="lin" valueType="num">
                                      <p:cBhvr>
                                        <p:cTn id="73" dur="500" fill="hold"/>
                                        <p:tgtEl>
                                          <p:spTgt spid="21"/>
                                        </p:tgtEl>
                                        <p:attrNameLst>
                                          <p:attrName>ppt_x</p:attrName>
                                        </p:attrNameLst>
                                      </p:cBhvr>
                                      <p:tavLst>
                                        <p:tav tm="0">
                                          <p:val>
                                            <p:fltVal val="0.5"/>
                                          </p:val>
                                        </p:tav>
                                        <p:tav tm="100000">
                                          <p:val>
                                            <p:strVal val="#ppt_x"/>
                                          </p:val>
                                        </p:tav>
                                      </p:tavLst>
                                    </p:anim>
                                    <p:anim calcmode="lin" valueType="num">
                                      <p:cBhvr>
                                        <p:cTn id="74" dur="500" fill="hold"/>
                                        <p:tgtEl>
                                          <p:spTgt spid="21"/>
                                        </p:tgtEl>
                                        <p:attrNameLst>
                                          <p:attrName>ppt_y</p:attrName>
                                        </p:attrNameLst>
                                      </p:cBhvr>
                                      <p:tavLst>
                                        <p:tav tm="0">
                                          <p:val>
                                            <p:fltVal val="0.5"/>
                                          </p:val>
                                        </p:tav>
                                        <p:tav tm="100000">
                                          <p:val>
                                            <p:strVal val="#ppt_y"/>
                                          </p:val>
                                        </p:tav>
                                      </p:tavLst>
                                    </p:anim>
                                  </p:childTnLst>
                                </p:cTn>
                              </p:par>
                              <p:par>
                                <p:cTn id="75" presetID="6" presetClass="emph" presetSubtype="0" autoRev="1" fill="hold" nodeType="withEffect">
                                  <p:stCondLst>
                                    <p:cond delay="1700"/>
                                  </p:stCondLst>
                                  <p:childTnLst>
                                    <p:animScale>
                                      <p:cBhvr>
                                        <p:cTn id="76" dur="150" fill="hold"/>
                                        <p:tgtEl>
                                          <p:spTgt spid="21"/>
                                        </p:tgtEl>
                                      </p:cBhvr>
                                      <p:by x="110000" y="110000"/>
                                    </p:animScale>
                                  </p:childTnLst>
                                </p:cTn>
                              </p:par>
                              <p:par>
                                <p:cTn id="77" presetID="23" presetClass="entr" presetSubtype="528" fill="hold" nodeType="withEffect">
                                  <p:stCondLst>
                                    <p:cond delay="1100"/>
                                  </p:stCondLst>
                                  <p:childTnLst>
                                    <p:set>
                                      <p:cBhvr>
                                        <p:cTn id="78" dur="1" fill="hold">
                                          <p:stCondLst>
                                            <p:cond delay="0"/>
                                          </p:stCondLst>
                                        </p:cTn>
                                        <p:tgtEl>
                                          <p:spTgt spid="61"/>
                                        </p:tgtEl>
                                        <p:attrNameLst>
                                          <p:attrName>style.visibility</p:attrName>
                                        </p:attrNameLst>
                                      </p:cBhvr>
                                      <p:to>
                                        <p:strVal val="visible"/>
                                      </p:to>
                                    </p:set>
                                    <p:anim calcmode="lin" valueType="num">
                                      <p:cBhvr>
                                        <p:cTn id="79" dur="500" fill="hold"/>
                                        <p:tgtEl>
                                          <p:spTgt spid="61"/>
                                        </p:tgtEl>
                                        <p:attrNameLst>
                                          <p:attrName>ppt_w</p:attrName>
                                        </p:attrNameLst>
                                      </p:cBhvr>
                                      <p:tavLst>
                                        <p:tav tm="0">
                                          <p:val>
                                            <p:fltVal val="0"/>
                                          </p:val>
                                        </p:tav>
                                        <p:tav tm="100000">
                                          <p:val>
                                            <p:strVal val="#ppt_w"/>
                                          </p:val>
                                        </p:tav>
                                      </p:tavLst>
                                    </p:anim>
                                    <p:anim calcmode="lin" valueType="num">
                                      <p:cBhvr>
                                        <p:cTn id="80" dur="500" fill="hold"/>
                                        <p:tgtEl>
                                          <p:spTgt spid="61"/>
                                        </p:tgtEl>
                                        <p:attrNameLst>
                                          <p:attrName>ppt_h</p:attrName>
                                        </p:attrNameLst>
                                      </p:cBhvr>
                                      <p:tavLst>
                                        <p:tav tm="0">
                                          <p:val>
                                            <p:fltVal val="0"/>
                                          </p:val>
                                        </p:tav>
                                        <p:tav tm="100000">
                                          <p:val>
                                            <p:strVal val="#ppt_h"/>
                                          </p:val>
                                        </p:tav>
                                      </p:tavLst>
                                    </p:anim>
                                    <p:anim calcmode="lin" valueType="num">
                                      <p:cBhvr>
                                        <p:cTn id="81" dur="500" fill="hold"/>
                                        <p:tgtEl>
                                          <p:spTgt spid="61"/>
                                        </p:tgtEl>
                                        <p:attrNameLst>
                                          <p:attrName>ppt_x</p:attrName>
                                        </p:attrNameLst>
                                      </p:cBhvr>
                                      <p:tavLst>
                                        <p:tav tm="0">
                                          <p:val>
                                            <p:fltVal val="0.5"/>
                                          </p:val>
                                        </p:tav>
                                        <p:tav tm="100000">
                                          <p:val>
                                            <p:strVal val="#ppt_x"/>
                                          </p:val>
                                        </p:tav>
                                      </p:tavLst>
                                    </p:anim>
                                    <p:anim calcmode="lin" valueType="num">
                                      <p:cBhvr>
                                        <p:cTn id="82" dur="500" fill="hold"/>
                                        <p:tgtEl>
                                          <p:spTgt spid="61"/>
                                        </p:tgtEl>
                                        <p:attrNameLst>
                                          <p:attrName>ppt_y</p:attrName>
                                        </p:attrNameLst>
                                      </p:cBhvr>
                                      <p:tavLst>
                                        <p:tav tm="0">
                                          <p:val>
                                            <p:fltVal val="0.5"/>
                                          </p:val>
                                        </p:tav>
                                        <p:tav tm="100000">
                                          <p:val>
                                            <p:strVal val="#ppt_y"/>
                                          </p:val>
                                        </p:tav>
                                      </p:tavLst>
                                    </p:anim>
                                  </p:childTnLst>
                                </p:cTn>
                              </p:par>
                              <p:par>
                                <p:cTn id="83" presetID="6" presetClass="emph" presetSubtype="0" autoRev="1" fill="hold" nodeType="withEffect">
                                  <p:stCondLst>
                                    <p:cond delay="1800"/>
                                  </p:stCondLst>
                                  <p:childTnLst>
                                    <p:animScale>
                                      <p:cBhvr>
                                        <p:cTn id="84" dur="150" fill="hold"/>
                                        <p:tgtEl>
                                          <p:spTgt spid="61"/>
                                        </p:tgtEl>
                                      </p:cBhvr>
                                      <p:by x="110000" y="110000"/>
                                    </p:animScale>
                                  </p:childTnLst>
                                </p:cTn>
                              </p:par>
                              <p:par>
                                <p:cTn id="85" presetID="23" presetClass="entr" presetSubtype="528" fill="hold" nodeType="withEffect">
                                  <p:stCondLst>
                                    <p:cond delay="120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 calcmode="lin" valueType="num">
                                      <p:cBhvr>
                                        <p:cTn id="89" dur="500" fill="hold"/>
                                        <p:tgtEl>
                                          <p:spTgt spid="71"/>
                                        </p:tgtEl>
                                        <p:attrNameLst>
                                          <p:attrName>ppt_x</p:attrName>
                                        </p:attrNameLst>
                                      </p:cBhvr>
                                      <p:tavLst>
                                        <p:tav tm="0">
                                          <p:val>
                                            <p:fltVal val="0.5"/>
                                          </p:val>
                                        </p:tav>
                                        <p:tav tm="100000">
                                          <p:val>
                                            <p:strVal val="#ppt_x"/>
                                          </p:val>
                                        </p:tav>
                                      </p:tavLst>
                                    </p:anim>
                                    <p:anim calcmode="lin" valueType="num">
                                      <p:cBhvr>
                                        <p:cTn id="90" dur="500" fill="hold"/>
                                        <p:tgtEl>
                                          <p:spTgt spid="71"/>
                                        </p:tgtEl>
                                        <p:attrNameLst>
                                          <p:attrName>ppt_y</p:attrName>
                                        </p:attrNameLst>
                                      </p:cBhvr>
                                      <p:tavLst>
                                        <p:tav tm="0">
                                          <p:val>
                                            <p:fltVal val="0.5"/>
                                          </p:val>
                                        </p:tav>
                                        <p:tav tm="100000">
                                          <p:val>
                                            <p:strVal val="#ppt_y"/>
                                          </p:val>
                                        </p:tav>
                                      </p:tavLst>
                                    </p:anim>
                                  </p:childTnLst>
                                </p:cTn>
                              </p:par>
                              <p:par>
                                <p:cTn id="91" presetID="6" presetClass="emph" presetSubtype="0" autoRev="1" fill="hold" nodeType="withEffect">
                                  <p:stCondLst>
                                    <p:cond delay="1900"/>
                                  </p:stCondLst>
                                  <p:childTnLst>
                                    <p:animScale>
                                      <p:cBhvr>
                                        <p:cTn id="92" dur="150" fill="hold"/>
                                        <p:tgtEl>
                                          <p:spTgt spid="71"/>
                                        </p:tgtEl>
                                      </p:cBhvr>
                                      <p:by x="110000" y="110000"/>
                                    </p:animScale>
                                  </p:childTnLst>
                                </p:cTn>
                              </p:par>
                              <p:par>
                                <p:cTn id="93" presetID="23" presetClass="entr" presetSubtype="528" fill="hold" nodeType="withEffect">
                                  <p:stCondLst>
                                    <p:cond delay="130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 calcmode="lin" valueType="num">
                                      <p:cBhvr>
                                        <p:cTn id="97" dur="500" fill="hold"/>
                                        <p:tgtEl>
                                          <p:spTgt spid="76"/>
                                        </p:tgtEl>
                                        <p:attrNameLst>
                                          <p:attrName>ppt_x</p:attrName>
                                        </p:attrNameLst>
                                      </p:cBhvr>
                                      <p:tavLst>
                                        <p:tav tm="0">
                                          <p:val>
                                            <p:fltVal val="0.5"/>
                                          </p:val>
                                        </p:tav>
                                        <p:tav tm="100000">
                                          <p:val>
                                            <p:strVal val="#ppt_x"/>
                                          </p:val>
                                        </p:tav>
                                      </p:tavLst>
                                    </p:anim>
                                    <p:anim calcmode="lin" valueType="num">
                                      <p:cBhvr>
                                        <p:cTn id="98" dur="500" fill="hold"/>
                                        <p:tgtEl>
                                          <p:spTgt spid="76"/>
                                        </p:tgtEl>
                                        <p:attrNameLst>
                                          <p:attrName>ppt_y</p:attrName>
                                        </p:attrNameLst>
                                      </p:cBhvr>
                                      <p:tavLst>
                                        <p:tav tm="0">
                                          <p:val>
                                            <p:fltVal val="0.5"/>
                                          </p:val>
                                        </p:tav>
                                        <p:tav tm="100000">
                                          <p:val>
                                            <p:strVal val="#ppt_y"/>
                                          </p:val>
                                        </p:tav>
                                      </p:tavLst>
                                    </p:anim>
                                  </p:childTnLst>
                                </p:cTn>
                              </p:par>
                              <p:par>
                                <p:cTn id="99" presetID="6" presetClass="emph" presetSubtype="0" autoRev="1" fill="hold" nodeType="withEffect">
                                  <p:stCondLst>
                                    <p:cond delay="2000"/>
                                  </p:stCondLst>
                                  <p:childTnLst>
                                    <p:animScale>
                                      <p:cBhvr>
                                        <p:cTn id="100" dur="150" fill="hold"/>
                                        <p:tgtEl>
                                          <p:spTgt spid="76"/>
                                        </p:tgtEl>
                                      </p:cBhvr>
                                      <p:by x="110000" y="110000"/>
                                    </p:animScale>
                                  </p:childTnLst>
                                </p:cTn>
                              </p:par>
                              <p:par>
                                <p:cTn id="101" presetID="23" presetClass="entr" presetSubtype="528" fill="hold" nodeType="withEffect">
                                  <p:stCondLst>
                                    <p:cond delay="2000"/>
                                  </p:stCondLst>
                                  <p:childTnLst>
                                    <p:set>
                                      <p:cBhvr>
                                        <p:cTn id="102" dur="1" fill="hold">
                                          <p:stCondLst>
                                            <p:cond delay="0"/>
                                          </p:stCondLst>
                                        </p:cTn>
                                        <p:tgtEl>
                                          <p:spTgt spid="92"/>
                                        </p:tgtEl>
                                        <p:attrNameLst>
                                          <p:attrName>style.visibility</p:attrName>
                                        </p:attrNameLst>
                                      </p:cBhvr>
                                      <p:to>
                                        <p:strVal val="visible"/>
                                      </p:to>
                                    </p:set>
                                    <p:anim calcmode="lin" valueType="num">
                                      <p:cBhvr>
                                        <p:cTn id="103" dur="500" fill="hold"/>
                                        <p:tgtEl>
                                          <p:spTgt spid="92"/>
                                        </p:tgtEl>
                                        <p:attrNameLst>
                                          <p:attrName>ppt_w</p:attrName>
                                        </p:attrNameLst>
                                      </p:cBhvr>
                                      <p:tavLst>
                                        <p:tav tm="0">
                                          <p:val>
                                            <p:fltVal val="0"/>
                                          </p:val>
                                        </p:tav>
                                        <p:tav tm="100000">
                                          <p:val>
                                            <p:strVal val="#ppt_w"/>
                                          </p:val>
                                        </p:tav>
                                      </p:tavLst>
                                    </p:anim>
                                    <p:anim calcmode="lin" valueType="num">
                                      <p:cBhvr>
                                        <p:cTn id="104" dur="500" fill="hold"/>
                                        <p:tgtEl>
                                          <p:spTgt spid="92"/>
                                        </p:tgtEl>
                                        <p:attrNameLst>
                                          <p:attrName>ppt_h</p:attrName>
                                        </p:attrNameLst>
                                      </p:cBhvr>
                                      <p:tavLst>
                                        <p:tav tm="0">
                                          <p:val>
                                            <p:fltVal val="0"/>
                                          </p:val>
                                        </p:tav>
                                        <p:tav tm="100000">
                                          <p:val>
                                            <p:strVal val="#ppt_h"/>
                                          </p:val>
                                        </p:tav>
                                      </p:tavLst>
                                    </p:anim>
                                    <p:anim calcmode="lin" valueType="num">
                                      <p:cBhvr>
                                        <p:cTn id="105" dur="500" fill="hold"/>
                                        <p:tgtEl>
                                          <p:spTgt spid="92"/>
                                        </p:tgtEl>
                                        <p:attrNameLst>
                                          <p:attrName>ppt_x</p:attrName>
                                        </p:attrNameLst>
                                      </p:cBhvr>
                                      <p:tavLst>
                                        <p:tav tm="0">
                                          <p:val>
                                            <p:fltVal val="0.5"/>
                                          </p:val>
                                        </p:tav>
                                        <p:tav tm="100000">
                                          <p:val>
                                            <p:strVal val="#ppt_x"/>
                                          </p:val>
                                        </p:tav>
                                      </p:tavLst>
                                    </p:anim>
                                    <p:anim calcmode="lin" valueType="num">
                                      <p:cBhvr>
                                        <p:cTn id="106" dur="500" fill="hold"/>
                                        <p:tgtEl>
                                          <p:spTgt spid="92"/>
                                        </p:tgtEl>
                                        <p:attrNameLst>
                                          <p:attrName>ppt_y</p:attrName>
                                        </p:attrNameLst>
                                      </p:cBhvr>
                                      <p:tavLst>
                                        <p:tav tm="0">
                                          <p:val>
                                            <p:fltVal val="0.5"/>
                                          </p:val>
                                        </p:tav>
                                        <p:tav tm="100000">
                                          <p:val>
                                            <p:strVal val="#ppt_y"/>
                                          </p:val>
                                        </p:tav>
                                      </p:tavLst>
                                    </p:anim>
                                  </p:childTnLst>
                                </p:cTn>
                              </p:par>
                              <p:par>
                                <p:cTn id="107" presetID="6" presetClass="emph" presetSubtype="0" autoRev="1" fill="hold" nodeType="withEffect">
                                  <p:stCondLst>
                                    <p:cond delay="2700"/>
                                  </p:stCondLst>
                                  <p:childTnLst>
                                    <p:animScale>
                                      <p:cBhvr>
                                        <p:cTn id="108" dur="150" fill="hold"/>
                                        <p:tgtEl>
                                          <p:spTgt spid="92"/>
                                        </p:tgtEl>
                                      </p:cBhvr>
                                      <p:by x="110000" y="110000"/>
                                    </p:animScale>
                                  </p:childTnLst>
                                </p:cTn>
                              </p:par>
                              <p:par>
                                <p:cTn id="109" presetID="23" presetClass="entr" presetSubtype="528" fill="hold" nodeType="withEffect">
                                  <p:stCondLst>
                                    <p:cond delay="1900"/>
                                  </p:stCondLst>
                                  <p:childTnLst>
                                    <p:set>
                                      <p:cBhvr>
                                        <p:cTn id="110" dur="1" fill="hold">
                                          <p:stCondLst>
                                            <p:cond delay="0"/>
                                          </p:stCondLst>
                                        </p:cTn>
                                        <p:tgtEl>
                                          <p:spTgt spid="97"/>
                                        </p:tgtEl>
                                        <p:attrNameLst>
                                          <p:attrName>style.visibility</p:attrName>
                                        </p:attrNameLst>
                                      </p:cBhvr>
                                      <p:to>
                                        <p:strVal val="visible"/>
                                      </p:to>
                                    </p:set>
                                    <p:anim calcmode="lin" valueType="num">
                                      <p:cBhvr>
                                        <p:cTn id="111" dur="500" fill="hold"/>
                                        <p:tgtEl>
                                          <p:spTgt spid="97"/>
                                        </p:tgtEl>
                                        <p:attrNameLst>
                                          <p:attrName>ppt_w</p:attrName>
                                        </p:attrNameLst>
                                      </p:cBhvr>
                                      <p:tavLst>
                                        <p:tav tm="0">
                                          <p:val>
                                            <p:fltVal val="0"/>
                                          </p:val>
                                        </p:tav>
                                        <p:tav tm="100000">
                                          <p:val>
                                            <p:strVal val="#ppt_w"/>
                                          </p:val>
                                        </p:tav>
                                      </p:tavLst>
                                    </p:anim>
                                    <p:anim calcmode="lin" valueType="num">
                                      <p:cBhvr>
                                        <p:cTn id="112" dur="500" fill="hold"/>
                                        <p:tgtEl>
                                          <p:spTgt spid="97"/>
                                        </p:tgtEl>
                                        <p:attrNameLst>
                                          <p:attrName>ppt_h</p:attrName>
                                        </p:attrNameLst>
                                      </p:cBhvr>
                                      <p:tavLst>
                                        <p:tav tm="0">
                                          <p:val>
                                            <p:fltVal val="0"/>
                                          </p:val>
                                        </p:tav>
                                        <p:tav tm="100000">
                                          <p:val>
                                            <p:strVal val="#ppt_h"/>
                                          </p:val>
                                        </p:tav>
                                      </p:tavLst>
                                    </p:anim>
                                    <p:anim calcmode="lin" valueType="num">
                                      <p:cBhvr>
                                        <p:cTn id="113" dur="500" fill="hold"/>
                                        <p:tgtEl>
                                          <p:spTgt spid="97"/>
                                        </p:tgtEl>
                                        <p:attrNameLst>
                                          <p:attrName>ppt_x</p:attrName>
                                        </p:attrNameLst>
                                      </p:cBhvr>
                                      <p:tavLst>
                                        <p:tav tm="0">
                                          <p:val>
                                            <p:fltVal val="0.5"/>
                                          </p:val>
                                        </p:tav>
                                        <p:tav tm="100000">
                                          <p:val>
                                            <p:strVal val="#ppt_x"/>
                                          </p:val>
                                        </p:tav>
                                      </p:tavLst>
                                    </p:anim>
                                    <p:anim calcmode="lin" valueType="num">
                                      <p:cBhvr>
                                        <p:cTn id="114" dur="500" fill="hold"/>
                                        <p:tgtEl>
                                          <p:spTgt spid="97"/>
                                        </p:tgtEl>
                                        <p:attrNameLst>
                                          <p:attrName>ppt_y</p:attrName>
                                        </p:attrNameLst>
                                      </p:cBhvr>
                                      <p:tavLst>
                                        <p:tav tm="0">
                                          <p:val>
                                            <p:fltVal val="0.5"/>
                                          </p:val>
                                        </p:tav>
                                        <p:tav tm="100000">
                                          <p:val>
                                            <p:strVal val="#ppt_y"/>
                                          </p:val>
                                        </p:tav>
                                      </p:tavLst>
                                    </p:anim>
                                  </p:childTnLst>
                                </p:cTn>
                              </p:par>
                              <p:par>
                                <p:cTn id="115" presetID="6" presetClass="emph" presetSubtype="0" autoRev="1" fill="hold" nodeType="withEffect">
                                  <p:stCondLst>
                                    <p:cond delay="2600"/>
                                  </p:stCondLst>
                                  <p:childTnLst>
                                    <p:animScale>
                                      <p:cBhvr>
                                        <p:cTn id="116" dur="150" fill="hold"/>
                                        <p:tgtEl>
                                          <p:spTgt spid="97"/>
                                        </p:tgtEl>
                                      </p:cBhvr>
                                      <p:by x="110000" y="110000"/>
                                    </p:animScale>
                                  </p:childTnLst>
                                </p:cTn>
                              </p:par>
                              <p:par>
                                <p:cTn id="117" presetID="23" presetClass="entr" presetSubtype="528" fill="hold" nodeType="withEffect">
                                  <p:stCondLst>
                                    <p:cond delay="1800"/>
                                  </p:stCondLst>
                                  <p:childTnLst>
                                    <p:set>
                                      <p:cBhvr>
                                        <p:cTn id="118" dur="1" fill="hold">
                                          <p:stCondLst>
                                            <p:cond delay="0"/>
                                          </p:stCondLst>
                                        </p:cTn>
                                        <p:tgtEl>
                                          <p:spTgt spid="117"/>
                                        </p:tgtEl>
                                        <p:attrNameLst>
                                          <p:attrName>style.visibility</p:attrName>
                                        </p:attrNameLst>
                                      </p:cBhvr>
                                      <p:to>
                                        <p:strVal val="visible"/>
                                      </p:to>
                                    </p:set>
                                    <p:anim calcmode="lin" valueType="num">
                                      <p:cBhvr>
                                        <p:cTn id="119" dur="500" fill="hold"/>
                                        <p:tgtEl>
                                          <p:spTgt spid="117"/>
                                        </p:tgtEl>
                                        <p:attrNameLst>
                                          <p:attrName>ppt_w</p:attrName>
                                        </p:attrNameLst>
                                      </p:cBhvr>
                                      <p:tavLst>
                                        <p:tav tm="0">
                                          <p:val>
                                            <p:fltVal val="0"/>
                                          </p:val>
                                        </p:tav>
                                        <p:tav tm="100000">
                                          <p:val>
                                            <p:strVal val="#ppt_w"/>
                                          </p:val>
                                        </p:tav>
                                      </p:tavLst>
                                    </p:anim>
                                    <p:anim calcmode="lin" valueType="num">
                                      <p:cBhvr>
                                        <p:cTn id="120" dur="500" fill="hold"/>
                                        <p:tgtEl>
                                          <p:spTgt spid="117"/>
                                        </p:tgtEl>
                                        <p:attrNameLst>
                                          <p:attrName>ppt_h</p:attrName>
                                        </p:attrNameLst>
                                      </p:cBhvr>
                                      <p:tavLst>
                                        <p:tav tm="0">
                                          <p:val>
                                            <p:fltVal val="0"/>
                                          </p:val>
                                        </p:tav>
                                        <p:tav tm="100000">
                                          <p:val>
                                            <p:strVal val="#ppt_h"/>
                                          </p:val>
                                        </p:tav>
                                      </p:tavLst>
                                    </p:anim>
                                    <p:anim calcmode="lin" valueType="num">
                                      <p:cBhvr>
                                        <p:cTn id="121" dur="500" fill="hold"/>
                                        <p:tgtEl>
                                          <p:spTgt spid="117"/>
                                        </p:tgtEl>
                                        <p:attrNameLst>
                                          <p:attrName>ppt_x</p:attrName>
                                        </p:attrNameLst>
                                      </p:cBhvr>
                                      <p:tavLst>
                                        <p:tav tm="0">
                                          <p:val>
                                            <p:fltVal val="0.5"/>
                                          </p:val>
                                        </p:tav>
                                        <p:tav tm="100000">
                                          <p:val>
                                            <p:strVal val="#ppt_x"/>
                                          </p:val>
                                        </p:tav>
                                      </p:tavLst>
                                    </p:anim>
                                    <p:anim calcmode="lin" valueType="num">
                                      <p:cBhvr>
                                        <p:cTn id="122" dur="500" fill="hold"/>
                                        <p:tgtEl>
                                          <p:spTgt spid="117"/>
                                        </p:tgtEl>
                                        <p:attrNameLst>
                                          <p:attrName>ppt_y</p:attrName>
                                        </p:attrNameLst>
                                      </p:cBhvr>
                                      <p:tavLst>
                                        <p:tav tm="0">
                                          <p:val>
                                            <p:fltVal val="0.5"/>
                                          </p:val>
                                        </p:tav>
                                        <p:tav tm="100000">
                                          <p:val>
                                            <p:strVal val="#ppt_y"/>
                                          </p:val>
                                        </p:tav>
                                      </p:tavLst>
                                    </p:anim>
                                  </p:childTnLst>
                                </p:cTn>
                              </p:par>
                              <p:par>
                                <p:cTn id="123" presetID="6" presetClass="emph" presetSubtype="0" autoRev="1" fill="hold" nodeType="withEffect">
                                  <p:stCondLst>
                                    <p:cond delay="2500"/>
                                  </p:stCondLst>
                                  <p:childTnLst>
                                    <p:animScale>
                                      <p:cBhvr>
                                        <p:cTn id="124" dur="150" fill="hold"/>
                                        <p:tgtEl>
                                          <p:spTgt spid="117"/>
                                        </p:tgtEl>
                                      </p:cBhvr>
                                      <p:by x="110000" y="110000"/>
                                    </p:animScale>
                                  </p:childTnLst>
                                </p:cTn>
                              </p:par>
                              <p:par>
                                <p:cTn id="125" presetID="23" presetClass="entr" presetSubtype="528" fill="hold" nodeType="withEffect">
                                  <p:stCondLst>
                                    <p:cond delay="1700"/>
                                  </p:stCondLst>
                                  <p:childTnLst>
                                    <p:set>
                                      <p:cBhvr>
                                        <p:cTn id="126" dur="1" fill="hold">
                                          <p:stCondLst>
                                            <p:cond delay="0"/>
                                          </p:stCondLst>
                                        </p:cTn>
                                        <p:tgtEl>
                                          <p:spTgt spid="102"/>
                                        </p:tgtEl>
                                        <p:attrNameLst>
                                          <p:attrName>style.visibility</p:attrName>
                                        </p:attrNameLst>
                                      </p:cBhvr>
                                      <p:to>
                                        <p:strVal val="visible"/>
                                      </p:to>
                                    </p:set>
                                    <p:anim calcmode="lin" valueType="num">
                                      <p:cBhvr>
                                        <p:cTn id="127" dur="500" fill="hold"/>
                                        <p:tgtEl>
                                          <p:spTgt spid="102"/>
                                        </p:tgtEl>
                                        <p:attrNameLst>
                                          <p:attrName>ppt_w</p:attrName>
                                        </p:attrNameLst>
                                      </p:cBhvr>
                                      <p:tavLst>
                                        <p:tav tm="0">
                                          <p:val>
                                            <p:fltVal val="0"/>
                                          </p:val>
                                        </p:tav>
                                        <p:tav tm="100000">
                                          <p:val>
                                            <p:strVal val="#ppt_w"/>
                                          </p:val>
                                        </p:tav>
                                      </p:tavLst>
                                    </p:anim>
                                    <p:anim calcmode="lin" valueType="num">
                                      <p:cBhvr>
                                        <p:cTn id="128" dur="500" fill="hold"/>
                                        <p:tgtEl>
                                          <p:spTgt spid="102"/>
                                        </p:tgtEl>
                                        <p:attrNameLst>
                                          <p:attrName>ppt_h</p:attrName>
                                        </p:attrNameLst>
                                      </p:cBhvr>
                                      <p:tavLst>
                                        <p:tav tm="0">
                                          <p:val>
                                            <p:fltVal val="0"/>
                                          </p:val>
                                        </p:tav>
                                        <p:tav tm="100000">
                                          <p:val>
                                            <p:strVal val="#ppt_h"/>
                                          </p:val>
                                        </p:tav>
                                      </p:tavLst>
                                    </p:anim>
                                    <p:anim calcmode="lin" valueType="num">
                                      <p:cBhvr>
                                        <p:cTn id="129" dur="500" fill="hold"/>
                                        <p:tgtEl>
                                          <p:spTgt spid="102"/>
                                        </p:tgtEl>
                                        <p:attrNameLst>
                                          <p:attrName>ppt_x</p:attrName>
                                        </p:attrNameLst>
                                      </p:cBhvr>
                                      <p:tavLst>
                                        <p:tav tm="0">
                                          <p:val>
                                            <p:fltVal val="0.5"/>
                                          </p:val>
                                        </p:tav>
                                        <p:tav tm="100000">
                                          <p:val>
                                            <p:strVal val="#ppt_x"/>
                                          </p:val>
                                        </p:tav>
                                      </p:tavLst>
                                    </p:anim>
                                    <p:anim calcmode="lin" valueType="num">
                                      <p:cBhvr>
                                        <p:cTn id="130" dur="500" fill="hold"/>
                                        <p:tgtEl>
                                          <p:spTgt spid="102"/>
                                        </p:tgtEl>
                                        <p:attrNameLst>
                                          <p:attrName>ppt_y</p:attrName>
                                        </p:attrNameLst>
                                      </p:cBhvr>
                                      <p:tavLst>
                                        <p:tav tm="0">
                                          <p:val>
                                            <p:fltVal val="0.5"/>
                                          </p:val>
                                        </p:tav>
                                        <p:tav tm="100000">
                                          <p:val>
                                            <p:strVal val="#ppt_y"/>
                                          </p:val>
                                        </p:tav>
                                      </p:tavLst>
                                    </p:anim>
                                  </p:childTnLst>
                                </p:cTn>
                              </p:par>
                              <p:par>
                                <p:cTn id="131" presetID="6" presetClass="emph" presetSubtype="0" autoRev="1" fill="hold" nodeType="withEffect">
                                  <p:stCondLst>
                                    <p:cond delay="2400"/>
                                  </p:stCondLst>
                                  <p:childTnLst>
                                    <p:animScale>
                                      <p:cBhvr>
                                        <p:cTn id="132" dur="150" fill="hold"/>
                                        <p:tgtEl>
                                          <p:spTgt spid="102"/>
                                        </p:tgtEl>
                                      </p:cBhvr>
                                      <p:by x="110000" y="110000"/>
                                    </p:animScale>
                                  </p:childTnLst>
                                </p:cTn>
                              </p:par>
                              <p:par>
                                <p:cTn id="133" presetID="23" presetClass="entr" presetSubtype="528" fill="hold" nodeType="withEffect">
                                  <p:stCondLst>
                                    <p:cond delay="1600"/>
                                  </p:stCondLst>
                                  <p:childTnLst>
                                    <p:set>
                                      <p:cBhvr>
                                        <p:cTn id="134" dur="1" fill="hold">
                                          <p:stCondLst>
                                            <p:cond delay="0"/>
                                          </p:stCondLst>
                                        </p:cTn>
                                        <p:tgtEl>
                                          <p:spTgt spid="122"/>
                                        </p:tgtEl>
                                        <p:attrNameLst>
                                          <p:attrName>style.visibility</p:attrName>
                                        </p:attrNameLst>
                                      </p:cBhvr>
                                      <p:to>
                                        <p:strVal val="visible"/>
                                      </p:to>
                                    </p:set>
                                    <p:anim calcmode="lin" valueType="num">
                                      <p:cBhvr>
                                        <p:cTn id="135" dur="500" fill="hold"/>
                                        <p:tgtEl>
                                          <p:spTgt spid="122"/>
                                        </p:tgtEl>
                                        <p:attrNameLst>
                                          <p:attrName>ppt_w</p:attrName>
                                        </p:attrNameLst>
                                      </p:cBhvr>
                                      <p:tavLst>
                                        <p:tav tm="0">
                                          <p:val>
                                            <p:fltVal val="0"/>
                                          </p:val>
                                        </p:tav>
                                        <p:tav tm="100000">
                                          <p:val>
                                            <p:strVal val="#ppt_w"/>
                                          </p:val>
                                        </p:tav>
                                      </p:tavLst>
                                    </p:anim>
                                    <p:anim calcmode="lin" valueType="num">
                                      <p:cBhvr>
                                        <p:cTn id="136" dur="500" fill="hold"/>
                                        <p:tgtEl>
                                          <p:spTgt spid="122"/>
                                        </p:tgtEl>
                                        <p:attrNameLst>
                                          <p:attrName>ppt_h</p:attrName>
                                        </p:attrNameLst>
                                      </p:cBhvr>
                                      <p:tavLst>
                                        <p:tav tm="0">
                                          <p:val>
                                            <p:fltVal val="0"/>
                                          </p:val>
                                        </p:tav>
                                        <p:tav tm="100000">
                                          <p:val>
                                            <p:strVal val="#ppt_h"/>
                                          </p:val>
                                        </p:tav>
                                      </p:tavLst>
                                    </p:anim>
                                    <p:anim calcmode="lin" valueType="num">
                                      <p:cBhvr>
                                        <p:cTn id="137" dur="500" fill="hold"/>
                                        <p:tgtEl>
                                          <p:spTgt spid="122"/>
                                        </p:tgtEl>
                                        <p:attrNameLst>
                                          <p:attrName>ppt_x</p:attrName>
                                        </p:attrNameLst>
                                      </p:cBhvr>
                                      <p:tavLst>
                                        <p:tav tm="0">
                                          <p:val>
                                            <p:fltVal val="0.5"/>
                                          </p:val>
                                        </p:tav>
                                        <p:tav tm="100000">
                                          <p:val>
                                            <p:strVal val="#ppt_x"/>
                                          </p:val>
                                        </p:tav>
                                      </p:tavLst>
                                    </p:anim>
                                    <p:anim calcmode="lin" valueType="num">
                                      <p:cBhvr>
                                        <p:cTn id="138" dur="500" fill="hold"/>
                                        <p:tgtEl>
                                          <p:spTgt spid="122"/>
                                        </p:tgtEl>
                                        <p:attrNameLst>
                                          <p:attrName>ppt_y</p:attrName>
                                        </p:attrNameLst>
                                      </p:cBhvr>
                                      <p:tavLst>
                                        <p:tav tm="0">
                                          <p:val>
                                            <p:fltVal val="0.5"/>
                                          </p:val>
                                        </p:tav>
                                        <p:tav tm="100000">
                                          <p:val>
                                            <p:strVal val="#ppt_y"/>
                                          </p:val>
                                        </p:tav>
                                      </p:tavLst>
                                    </p:anim>
                                  </p:childTnLst>
                                </p:cTn>
                              </p:par>
                              <p:par>
                                <p:cTn id="139" presetID="6" presetClass="emph" presetSubtype="0" autoRev="1" fill="hold" nodeType="withEffect">
                                  <p:stCondLst>
                                    <p:cond delay="2300"/>
                                  </p:stCondLst>
                                  <p:childTnLst>
                                    <p:animScale>
                                      <p:cBhvr>
                                        <p:cTn id="140" dur="150" fill="hold"/>
                                        <p:tgtEl>
                                          <p:spTgt spid="122"/>
                                        </p:tgtEl>
                                      </p:cBhvr>
                                      <p:by x="110000" y="110000"/>
                                    </p:animScale>
                                  </p:childTnLst>
                                </p:cTn>
                              </p:par>
                              <p:par>
                                <p:cTn id="141" presetID="23" presetClass="entr" presetSubtype="528" fill="hold" nodeType="withEffect">
                                  <p:stCondLst>
                                    <p:cond delay="1500"/>
                                  </p:stCondLst>
                                  <p:childTnLst>
                                    <p:set>
                                      <p:cBhvr>
                                        <p:cTn id="142" dur="1" fill="hold">
                                          <p:stCondLst>
                                            <p:cond delay="0"/>
                                          </p:stCondLst>
                                        </p:cTn>
                                        <p:tgtEl>
                                          <p:spTgt spid="112"/>
                                        </p:tgtEl>
                                        <p:attrNameLst>
                                          <p:attrName>style.visibility</p:attrName>
                                        </p:attrNameLst>
                                      </p:cBhvr>
                                      <p:to>
                                        <p:strVal val="visible"/>
                                      </p:to>
                                    </p:set>
                                    <p:anim calcmode="lin" valueType="num">
                                      <p:cBhvr>
                                        <p:cTn id="143" dur="500" fill="hold"/>
                                        <p:tgtEl>
                                          <p:spTgt spid="112"/>
                                        </p:tgtEl>
                                        <p:attrNameLst>
                                          <p:attrName>ppt_w</p:attrName>
                                        </p:attrNameLst>
                                      </p:cBhvr>
                                      <p:tavLst>
                                        <p:tav tm="0">
                                          <p:val>
                                            <p:fltVal val="0"/>
                                          </p:val>
                                        </p:tav>
                                        <p:tav tm="100000">
                                          <p:val>
                                            <p:strVal val="#ppt_w"/>
                                          </p:val>
                                        </p:tav>
                                      </p:tavLst>
                                    </p:anim>
                                    <p:anim calcmode="lin" valueType="num">
                                      <p:cBhvr>
                                        <p:cTn id="144" dur="500" fill="hold"/>
                                        <p:tgtEl>
                                          <p:spTgt spid="112"/>
                                        </p:tgtEl>
                                        <p:attrNameLst>
                                          <p:attrName>ppt_h</p:attrName>
                                        </p:attrNameLst>
                                      </p:cBhvr>
                                      <p:tavLst>
                                        <p:tav tm="0">
                                          <p:val>
                                            <p:fltVal val="0"/>
                                          </p:val>
                                        </p:tav>
                                        <p:tav tm="100000">
                                          <p:val>
                                            <p:strVal val="#ppt_h"/>
                                          </p:val>
                                        </p:tav>
                                      </p:tavLst>
                                    </p:anim>
                                    <p:anim calcmode="lin" valueType="num">
                                      <p:cBhvr>
                                        <p:cTn id="145" dur="500" fill="hold"/>
                                        <p:tgtEl>
                                          <p:spTgt spid="112"/>
                                        </p:tgtEl>
                                        <p:attrNameLst>
                                          <p:attrName>ppt_x</p:attrName>
                                        </p:attrNameLst>
                                      </p:cBhvr>
                                      <p:tavLst>
                                        <p:tav tm="0">
                                          <p:val>
                                            <p:fltVal val="0.5"/>
                                          </p:val>
                                        </p:tav>
                                        <p:tav tm="100000">
                                          <p:val>
                                            <p:strVal val="#ppt_x"/>
                                          </p:val>
                                        </p:tav>
                                      </p:tavLst>
                                    </p:anim>
                                    <p:anim calcmode="lin" valueType="num">
                                      <p:cBhvr>
                                        <p:cTn id="146" dur="500" fill="hold"/>
                                        <p:tgtEl>
                                          <p:spTgt spid="112"/>
                                        </p:tgtEl>
                                        <p:attrNameLst>
                                          <p:attrName>ppt_y</p:attrName>
                                        </p:attrNameLst>
                                      </p:cBhvr>
                                      <p:tavLst>
                                        <p:tav tm="0">
                                          <p:val>
                                            <p:fltVal val="0.5"/>
                                          </p:val>
                                        </p:tav>
                                        <p:tav tm="100000">
                                          <p:val>
                                            <p:strVal val="#ppt_y"/>
                                          </p:val>
                                        </p:tav>
                                      </p:tavLst>
                                    </p:anim>
                                  </p:childTnLst>
                                </p:cTn>
                              </p:par>
                              <p:par>
                                <p:cTn id="147" presetID="6" presetClass="emph" presetSubtype="0" autoRev="1" fill="hold" nodeType="withEffect">
                                  <p:stCondLst>
                                    <p:cond delay="2200"/>
                                  </p:stCondLst>
                                  <p:childTnLst>
                                    <p:animScale>
                                      <p:cBhvr>
                                        <p:cTn id="148" dur="150" fill="hold"/>
                                        <p:tgtEl>
                                          <p:spTgt spid="112"/>
                                        </p:tgtEl>
                                      </p:cBhvr>
                                      <p:by x="110000" y="110000"/>
                                    </p:animScale>
                                  </p:childTnLst>
                                </p:cTn>
                              </p:par>
                              <p:par>
                                <p:cTn id="149" presetID="23" presetClass="entr" presetSubtype="528" fill="hold" nodeType="withEffect">
                                  <p:stCondLst>
                                    <p:cond delay="1400"/>
                                  </p:stCondLst>
                                  <p:childTnLst>
                                    <p:set>
                                      <p:cBhvr>
                                        <p:cTn id="150" dur="1" fill="hold">
                                          <p:stCondLst>
                                            <p:cond delay="0"/>
                                          </p:stCondLst>
                                        </p:cTn>
                                        <p:tgtEl>
                                          <p:spTgt spid="132"/>
                                        </p:tgtEl>
                                        <p:attrNameLst>
                                          <p:attrName>style.visibility</p:attrName>
                                        </p:attrNameLst>
                                      </p:cBhvr>
                                      <p:to>
                                        <p:strVal val="visible"/>
                                      </p:to>
                                    </p:set>
                                    <p:anim calcmode="lin" valueType="num">
                                      <p:cBhvr>
                                        <p:cTn id="151" dur="500" fill="hold"/>
                                        <p:tgtEl>
                                          <p:spTgt spid="132"/>
                                        </p:tgtEl>
                                        <p:attrNameLst>
                                          <p:attrName>ppt_w</p:attrName>
                                        </p:attrNameLst>
                                      </p:cBhvr>
                                      <p:tavLst>
                                        <p:tav tm="0">
                                          <p:val>
                                            <p:fltVal val="0"/>
                                          </p:val>
                                        </p:tav>
                                        <p:tav tm="100000">
                                          <p:val>
                                            <p:strVal val="#ppt_w"/>
                                          </p:val>
                                        </p:tav>
                                      </p:tavLst>
                                    </p:anim>
                                    <p:anim calcmode="lin" valueType="num">
                                      <p:cBhvr>
                                        <p:cTn id="152" dur="500" fill="hold"/>
                                        <p:tgtEl>
                                          <p:spTgt spid="132"/>
                                        </p:tgtEl>
                                        <p:attrNameLst>
                                          <p:attrName>ppt_h</p:attrName>
                                        </p:attrNameLst>
                                      </p:cBhvr>
                                      <p:tavLst>
                                        <p:tav tm="0">
                                          <p:val>
                                            <p:fltVal val="0"/>
                                          </p:val>
                                        </p:tav>
                                        <p:tav tm="100000">
                                          <p:val>
                                            <p:strVal val="#ppt_h"/>
                                          </p:val>
                                        </p:tav>
                                      </p:tavLst>
                                    </p:anim>
                                    <p:anim calcmode="lin" valueType="num">
                                      <p:cBhvr>
                                        <p:cTn id="153" dur="500" fill="hold"/>
                                        <p:tgtEl>
                                          <p:spTgt spid="132"/>
                                        </p:tgtEl>
                                        <p:attrNameLst>
                                          <p:attrName>ppt_x</p:attrName>
                                        </p:attrNameLst>
                                      </p:cBhvr>
                                      <p:tavLst>
                                        <p:tav tm="0">
                                          <p:val>
                                            <p:fltVal val="0.5"/>
                                          </p:val>
                                        </p:tav>
                                        <p:tav tm="100000">
                                          <p:val>
                                            <p:strVal val="#ppt_x"/>
                                          </p:val>
                                        </p:tav>
                                      </p:tavLst>
                                    </p:anim>
                                    <p:anim calcmode="lin" valueType="num">
                                      <p:cBhvr>
                                        <p:cTn id="154" dur="500" fill="hold"/>
                                        <p:tgtEl>
                                          <p:spTgt spid="132"/>
                                        </p:tgtEl>
                                        <p:attrNameLst>
                                          <p:attrName>ppt_y</p:attrName>
                                        </p:attrNameLst>
                                      </p:cBhvr>
                                      <p:tavLst>
                                        <p:tav tm="0">
                                          <p:val>
                                            <p:fltVal val="0.5"/>
                                          </p:val>
                                        </p:tav>
                                        <p:tav tm="100000">
                                          <p:val>
                                            <p:strVal val="#ppt_y"/>
                                          </p:val>
                                        </p:tav>
                                      </p:tavLst>
                                    </p:anim>
                                  </p:childTnLst>
                                </p:cTn>
                              </p:par>
                              <p:par>
                                <p:cTn id="155" presetID="6" presetClass="emph" presetSubtype="0" autoRev="1" fill="hold" nodeType="withEffect">
                                  <p:stCondLst>
                                    <p:cond delay="2100"/>
                                  </p:stCondLst>
                                  <p:childTnLst>
                                    <p:animScale>
                                      <p:cBhvr>
                                        <p:cTn id="156" dur="150" fill="hold"/>
                                        <p:tgtEl>
                                          <p:spTgt spid="132"/>
                                        </p:tgtEl>
                                      </p:cBhvr>
                                      <p:by x="110000" y="110000"/>
                                    </p:animScale>
                                  </p:childTnLst>
                                </p:cTn>
                              </p:par>
                              <p:par>
                                <p:cTn id="157" presetID="23" presetClass="entr" presetSubtype="528" fill="hold" nodeType="withEffect">
                                  <p:stCondLst>
                                    <p:cond delay="2100"/>
                                  </p:stCondLst>
                                  <p:childTnLst>
                                    <p:set>
                                      <p:cBhvr>
                                        <p:cTn id="158" dur="1" fill="hold">
                                          <p:stCondLst>
                                            <p:cond delay="0"/>
                                          </p:stCondLst>
                                        </p:cTn>
                                        <p:tgtEl>
                                          <p:spTgt spid="6"/>
                                        </p:tgtEl>
                                        <p:attrNameLst>
                                          <p:attrName>style.visibility</p:attrName>
                                        </p:attrNameLst>
                                      </p:cBhvr>
                                      <p:to>
                                        <p:strVal val="visible"/>
                                      </p:to>
                                    </p:set>
                                    <p:anim calcmode="lin" valueType="num">
                                      <p:cBhvr>
                                        <p:cTn id="159" dur="500" fill="hold"/>
                                        <p:tgtEl>
                                          <p:spTgt spid="6"/>
                                        </p:tgtEl>
                                        <p:attrNameLst>
                                          <p:attrName>ppt_w</p:attrName>
                                        </p:attrNameLst>
                                      </p:cBhvr>
                                      <p:tavLst>
                                        <p:tav tm="0">
                                          <p:val>
                                            <p:fltVal val="0"/>
                                          </p:val>
                                        </p:tav>
                                        <p:tav tm="100000">
                                          <p:val>
                                            <p:strVal val="#ppt_w"/>
                                          </p:val>
                                        </p:tav>
                                      </p:tavLst>
                                    </p:anim>
                                    <p:anim calcmode="lin" valueType="num">
                                      <p:cBhvr>
                                        <p:cTn id="160" dur="500" fill="hold"/>
                                        <p:tgtEl>
                                          <p:spTgt spid="6"/>
                                        </p:tgtEl>
                                        <p:attrNameLst>
                                          <p:attrName>ppt_h</p:attrName>
                                        </p:attrNameLst>
                                      </p:cBhvr>
                                      <p:tavLst>
                                        <p:tav tm="0">
                                          <p:val>
                                            <p:fltVal val="0"/>
                                          </p:val>
                                        </p:tav>
                                        <p:tav tm="100000">
                                          <p:val>
                                            <p:strVal val="#ppt_h"/>
                                          </p:val>
                                        </p:tav>
                                      </p:tavLst>
                                    </p:anim>
                                    <p:anim calcmode="lin" valueType="num">
                                      <p:cBhvr>
                                        <p:cTn id="161" dur="500" fill="hold"/>
                                        <p:tgtEl>
                                          <p:spTgt spid="6"/>
                                        </p:tgtEl>
                                        <p:attrNameLst>
                                          <p:attrName>ppt_x</p:attrName>
                                        </p:attrNameLst>
                                      </p:cBhvr>
                                      <p:tavLst>
                                        <p:tav tm="0">
                                          <p:val>
                                            <p:fltVal val="0.5"/>
                                          </p:val>
                                        </p:tav>
                                        <p:tav tm="100000">
                                          <p:val>
                                            <p:strVal val="#ppt_x"/>
                                          </p:val>
                                        </p:tav>
                                      </p:tavLst>
                                    </p:anim>
                                    <p:anim calcmode="lin" valueType="num">
                                      <p:cBhvr>
                                        <p:cTn id="162" dur="500" fill="hold"/>
                                        <p:tgtEl>
                                          <p:spTgt spid="6"/>
                                        </p:tgtEl>
                                        <p:attrNameLst>
                                          <p:attrName>ppt_y</p:attrName>
                                        </p:attrNameLst>
                                      </p:cBhvr>
                                      <p:tavLst>
                                        <p:tav tm="0">
                                          <p:val>
                                            <p:fltVal val="0.5"/>
                                          </p:val>
                                        </p:tav>
                                        <p:tav tm="100000">
                                          <p:val>
                                            <p:strVal val="#ppt_y"/>
                                          </p:val>
                                        </p:tav>
                                      </p:tavLst>
                                    </p:anim>
                                  </p:childTnLst>
                                </p:cTn>
                              </p:par>
                              <p:par>
                                <p:cTn id="163" presetID="6" presetClass="emph" presetSubtype="0" autoRev="1" fill="hold" nodeType="withEffect">
                                  <p:stCondLst>
                                    <p:cond delay="2800"/>
                                  </p:stCondLst>
                                  <p:childTnLst>
                                    <p:animScale>
                                      <p:cBhvr>
                                        <p:cTn id="164" dur="150" fill="hold"/>
                                        <p:tgtEl>
                                          <p:spTgt spid="6"/>
                                        </p:tgtEl>
                                      </p:cBhvr>
                                      <p:by x="110000" y="110000"/>
                                    </p:animScale>
                                  </p:childTnLst>
                                </p:cTn>
                              </p:par>
                              <p:par>
                                <p:cTn id="165" presetID="23" presetClass="entr" presetSubtype="528" fill="hold" nodeType="withEffect">
                                  <p:stCondLst>
                                    <p:cond delay="2200"/>
                                  </p:stCondLst>
                                  <p:childTnLst>
                                    <p:set>
                                      <p:cBhvr>
                                        <p:cTn id="166" dur="1" fill="hold">
                                          <p:stCondLst>
                                            <p:cond delay="0"/>
                                          </p:stCondLst>
                                        </p:cTn>
                                        <p:tgtEl>
                                          <p:spTgt spid="107"/>
                                        </p:tgtEl>
                                        <p:attrNameLst>
                                          <p:attrName>style.visibility</p:attrName>
                                        </p:attrNameLst>
                                      </p:cBhvr>
                                      <p:to>
                                        <p:strVal val="visible"/>
                                      </p:to>
                                    </p:set>
                                    <p:anim calcmode="lin" valueType="num">
                                      <p:cBhvr>
                                        <p:cTn id="167" dur="500" fill="hold"/>
                                        <p:tgtEl>
                                          <p:spTgt spid="107"/>
                                        </p:tgtEl>
                                        <p:attrNameLst>
                                          <p:attrName>ppt_w</p:attrName>
                                        </p:attrNameLst>
                                      </p:cBhvr>
                                      <p:tavLst>
                                        <p:tav tm="0">
                                          <p:val>
                                            <p:fltVal val="0"/>
                                          </p:val>
                                        </p:tav>
                                        <p:tav tm="100000">
                                          <p:val>
                                            <p:strVal val="#ppt_w"/>
                                          </p:val>
                                        </p:tav>
                                      </p:tavLst>
                                    </p:anim>
                                    <p:anim calcmode="lin" valueType="num">
                                      <p:cBhvr>
                                        <p:cTn id="168" dur="500" fill="hold"/>
                                        <p:tgtEl>
                                          <p:spTgt spid="107"/>
                                        </p:tgtEl>
                                        <p:attrNameLst>
                                          <p:attrName>ppt_h</p:attrName>
                                        </p:attrNameLst>
                                      </p:cBhvr>
                                      <p:tavLst>
                                        <p:tav tm="0">
                                          <p:val>
                                            <p:fltVal val="0"/>
                                          </p:val>
                                        </p:tav>
                                        <p:tav tm="100000">
                                          <p:val>
                                            <p:strVal val="#ppt_h"/>
                                          </p:val>
                                        </p:tav>
                                      </p:tavLst>
                                    </p:anim>
                                    <p:anim calcmode="lin" valueType="num">
                                      <p:cBhvr>
                                        <p:cTn id="169" dur="500" fill="hold"/>
                                        <p:tgtEl>
                                          <p:spTgt spid="107"/>
                                        </p:tgtEl>
                                        <p:attrNameLst>
                                          <p:attrName>ppt_x</p:attrName>
                                        </p:attrNameLst>
                                      </p:cBhvr>
                                      <p:tavLst>
                                        <p:tav tm="0">
                                          <p:val>
                                            <p:fltVal val="0.5"/>
                                          </p:val>
                                        </p:tav>
                                        <p:tav tm="100000">
                                          <p:val>
                                            <p:strVal val="#ppt_x"/>
                                          </p:val>
                                        </p:tav>
                                      </p:tavLst>
                                    </p:anim>
                                    <p:anim calcmode="lin" valueType="num">
                                      <p:cBhvr>
                                        <p:cTn id="170" dur="500" fill="hold"/>
                                        <p:tgtEl>
                                          <p:spTgt spid="107"/>
                                        </p:tgtEl>
                                        <p:attrNameLst>
                                          <p:attrName>ppt_y</p:attrName>
                                        </p:attrNameLst>
                                      </p:cBhvr>
                                      <p:tavLst>
                                        <p:tav tm="0">
                                          <p:val>
                                            <p:fltVal val="0.5"/>
                                          </p:val>
                                        </p:tav>
                                        <p:tav tm="100000">
                                          <p:val>
                                            <p:strVal val="#ppt_y"/>
                                          </p:val>
                                        </p:tav>
                                      </p:tavLst>
                                    </p:anim>
                                  </p:childTnLst>
                                </p:cTn>
                              </p:par>
                              <p:par>
                                <p:cTn id="171" presetID="6" presetClass="emph" presetSubtype="0" autoRev="1" fill="hold" nodeType="withEffect">
                                  <p:stCondLst>
                                    <p:cond delay="2900"/>
                                  </p:stCondLst>
                                  <p:childTnLst>
                                    <p:animScale>
                                      <p:cBhvr>
                                        <p:cTn id="172" dur="150" fill="hold"/>
                                        <p:tgtEl>
                                          <p:spTgt spid="107"/>
                                        </p:tgtEl>
                                      </p:cBhvr>
                                      <p:by x="110000" y="110000"/>
                                    </p:animScale>
                                  </p:childTnLst>
                                </p:cTn>
                              </p:par>
                              <p:par>
                                <p:cTn id="173" presetID="23" presetClass="entr" presetSubtype="528" fill="hold" nodeType="withEffect">
                                  <p:stCondLst>
                                    <p:cond delay="2300"/>
                                  </p:stCondLst>
                                  <p:childTnLst>
                                    <p:set>
                                      <p:cBhvr>
                                        <p:cTn id="174" dur="1" fill="hold">
                                          <p:stCondLst>
                                            <p:cond delay="0"/>
                                          </p:stCondLst>
                                        </p:cTn>
                                        <p:tgtEl>
                                          <p:spTgt spid="127"/>
                                        </p:tgtEl>
                                        <p:attrNameLst>
                                          <p:attrName>style.visibility</p:attrName>
                                        </p:attrNameLst>
                                      </p:cBhvr>
                                      <p:to>
                                        <p:strVal val="visible"/>
                                      </p:to>
                                    </p:set>
                                    <p:anim calcmode="lin" valueType="num">
                                      <p:cBhvr>
                                        <p:cTn id="175" dur="500" fill="hold"/>
                                        <p:tgtEl>
                                          <p:spTgt spid="127"/>
                                        </p:tgtEl>
                                        <p:attrNameLst>
                                          <p:attrName>ppt_w</p:attrName>
                                        </p:attrNameLst>
                                      </p:cBhvr>
                                      <p:tavLst>
                                        <p:tav tm="0">
                                          <p:val>
                                            <p:fltVal val="0"/>
                                          </p:val>
                                        </p:tav>
                                        <p:tav tm="100000">
                                          <p:val>
                                            <p:strVal val="#ppt_w"/>
                                          </p:val>
                                        </p:tav>
                                      </p:tavLst>
                                    </p:anim>
                                    <p:anim calcmode="lin" valueType="num">
                                      <p:cBhvr>
                                        <p:cTn id="176" dur="500" fill="hold"/>
                                        <p:tgtEl>
                                          <p:spTgt spid="127"/>
                                        </p:tgtEl>
                                        <p:attrNameLst>
                                          <p:attrName>ppt_h</p:attrName>
                                        </p:attrNameLst>
                                      </p:cBhvr>
                                      <p:tavLst>
                                        <p:tav tm="0">
                                          <p:val>
                                            <p:fltVal val="0"/>
                                          </p:val>
                                        </p:tav>
                                        <p:tav tm="100000">
                                          <p:val>
                                            <p:strVal val="#ppt_h"/>
                                          </p:val>
                                        </p:tav>
                                      </p:tavLst>
                                    </p:anim>
                                    <p:anim calcmode="lin" valueType="num">
                                      <p:cBhvr>
                                        <p:cTn id="177" dur="500" fill="hold"/>
                                        <p:tgtEl>
                                          <p:spTgt spid="127"/>
                                        </p:tgtEl>
                                        <p:attrNameLst>
                                          <p:attrName>ppt_x</p:attrName>
                                        </p:attrNameLst>
                                      </p:cBhvr>
                                      <p:tavLst>
                                        <p:tav tm="0">
                                          <p:val>
                                            <p:fltVal val="0.5"/>
                                          </p:val>
                                        </p:tav>
                                        <p:tav tm="100000">
                                          <p:val>
                                            <p:strVal val="#ppt_x"/>
                                          </p:val>
                                        </p:tav>
                                      </p:tavLst>
                                    </p:anim>
                                    <p:anim calcmode="lin" valueType="num">
                                      <p:cBhvr>
                                        <p:cTn id="178" dur="500" fill="hold"/>
                                        <p:tgtEl>
                                          <p:spTgt spid="127"/>
                                        </p:tgtEl>
                                        <p:attrNameLst>
                                          <p:attrName>ppt_y</p:attrName>
                                        </p:attrNameLst>
                                      </p:cBhvr>
                                      <p:tavLst>
                                        <p:tav tm="0">
                                          <p:val>
                                            <p:fltVal val="0.5"/>
                                          </p:val>
                                        </p:tav>
                                        <p:tav tm="100000">
                                          <p:val>
                                            <p:strVal val="#ppt_y"/>
                                          </p:val>
                                        </p:tav>
                                      </p:tavLst>
                                    </p:anim>
                                  </p:childTnLst>
                                </p:cTn>
                              </p:par>
                              <p:par>
                                <p:cTn id="179" presetID="6" presetClass="emph" presetSubtype="0" autoRev="1" fill="hold" nodeType="withEffect">
                                  <p:stCondLst>
                                    <p:cond delay="3000"/>
                                  </p:stCondLst>
                                  <p:childTnLst>
                                    <p:animScale>
                                      <p:cBhvr>
                                        <p:cTn id="180" dur="150" fill="hold"/>
                                        <p:tgtEl>
                                          <p:spTgt spid="127"/>
                                        </p:tgtEl>
                                      </p:cBhvr>
                                      <p:by x="110000" y="110000"/>
                                    </p:animScale>
                                  </p:childTnLst>
                                </p:cTn>
                              </p:par>
                              <p:par>
                                <p:cTn id="181" presetID="23" presetClass="entr" presetSubtype="528" fill="hold" nodeType="withEffect">
                                  <p:stCondLst>
                                    <p:cond delay="2400"/>
                                  </p:stCondLst>
                                  <p:childTnLst>
                                    <p:set>
                                      <p:cBhvr>
                                        <p:cTn id="182" dur="1" fill="hold">
                                          <p:stCondLst>
                                            <p:cond delay="0"/>
                                          </p:stCondLst>
                                        </p:cTn>
                                        <p:tgtEl>
                                          <p:spTgt spid="142"/>
                                        </p:tgtEl>
                                        <p:attrNameLst>
                                          <p:attrName>style.visibility</p:attrName>
                                        </p:attrNameLst>
                                      </p:cBhvr>
                                      <p:to>
                                        <p:strVal val="visible"/>
                                      </p:to>
                                    </p:set>
                                    <p:anim calcmode="lin" valueType="num">
                                      <p:cBhvr>
                                        <p:cTn id="183" dur="500" fill="hold"/>
                                        <p:tgtEl>
                                          <p:spTgt spid="142"/>
                                        </p:tgtEl>
                                        <p:attrNameLst>
                                          <p:attrName>ppt_w</p:attrName>
                                        </p:attrNameLst>
                                      </p:cBhvr>
                                      <p:tavLst>
                                        <p:tav tm="0">
                                          <p:val>
                                            <p:fltVal val="0"/>
                                          </p:val>
                                        </p:tav>
                                        <p:tav tm="100000">
                                          <p:val>
                                            <p:strVal val="#ppt_w"/>
                                          </p:val>
                                        </p:tav>
                                      </p:tavLst>
                                    </p:anim>
                                    <p:anim calcmode="lin" valueType="num">
                                      <p:cBhvr>
                                        <p:cTn id="184" dur="500" fill="hold"/>
                                        <p:tgtEl>
                                          <p:spTgt spid="142"/>
                                        </p:tgtEl>
                                        <p:attrNameLst>
                                          <p:attrName>ppt_h</p:attrName>
                                        </p:attrNameLst>
                                      </p:cBhvr>
                                      <p:tavLst>
                                        <p:tav tm="0">
                                          <p:val>
                                            <p:fltVal val="0"/>
                                          </p:val>
                                        </p:tav>
                                        <p:tav tm="100000">
                                          <p:val>
                                            <p:strVal val="#ppt_h"/>
                                          </p:val>
                                        </p:tav>
                                      </p:tavLst>
                                    </p:anim>
                                    <p:anim calcmode="lin" valueType="num">
                                      <p:cBhvr>
                                        <p:cTn id="185" dur="500" fill="hold"/>
                                        <p:tgtEl>
                                          <p:spTgt spid="142"/>
                                        </p:tgtEl>
                                        <p:attrNameLst>
                                          <p:attrName>ppt_x</p:attrName>
                                        </p:attrNameLst>
                                      </p:cBhvr>
                                      <p:tavLst>
                                        <p:tav tm="0">
                                          <p:val>
                                            <p:fltVal val="0.5"/>
                                          </p:val>
                                        </p:tav>
                                        <p:tav tm="100000">
                                          <p:val>
                                            <p:strVal val="#ppt_x"/>
                                          </p:val>
                                        </p:tav>
                                      </p:tavLst>
                                    </p:anim>
                                    <p:anim calcmode="lin" valueType="num">
                                      <p:cBhvr>
                                        <p:cTn id="186" dur="500" fill="hold"/>
                                        <p:tgtEl>
                                          <p:spTgt spid="142"/>
                                        </p:tgtEl>
                                        <p:attrNameLst>
                                          <p:attrName>ppt_y</p:attrName>
                                        </p:attrNameLst>
                                      </p:cBhvr>
                                      <p:tavLst>
                                        <p:tav tm="0">
                                          <p:val>
                                            <p:fltVal val="0.5"/>
                                          </p:val>
                                        </p:tav>
                                        <p:tav tm="100000">
                                          <p:val>
                                            <p:strVal val="#ppt_y"/>
                                          </p:val>
                                        </p:tav>
                                      </p:tavLst>
                                    </p:anim>
                                  </p:childTnLst>
                                </p:cTn>
                              </p:par>
                              <p:par>
                                <p:cTn id="187" presetID="6" presetClass="emph" presetSubtype="0" autoRev="1" fill="hold" nodeType="withEffect">
                                  <p:stCondLst>
                                    <p:cond delay="3100"/>
                                  </p:stCondLst>
                                  <p:childTnLst>
                                    <p:animScale>
                                      <p:cBhvr>
                                        <p:cTn id="188" dur="150" fill="hold"/>
                                        <p:tgtEl>
                                          <p:spTgt spid="142"/>
                                        </p:tgtEl>
                                      </p:cBhvr>
                                      <p:by x="110000" y="110000"/>
                                    </p:animScale>
                                  </p:childTnLst>
                                </p:cTn>
                              </p:par>
                              <p:par>
                                <p:cTn id="189" presetID="23" presetClass="entr" presetSubtype="528" fill="hold" nodeType="withEffect">
                                  <p:stCondLst>
                                    <p:cond delay="2500"/>
                                  </p:stCondLst>
                                  <p:childTnLst>
                                    <p:set>
                                      <p:cBhvr>
                                        <p:cTn id="190" dur="1" fill="hold">
                                          <p:stCondLst>
                                            <p:cond delay="0"/>
                                          </p:stCondLst>
                                        </p:cTn>
                                        <p:tgtEl>
                                          <p:spTgt spid="137"/>
                                        </p:tgtEl>
                                        <p:attrNameLst>
                                          <p:attrName>style.visibility</p:attrName>
                                        </p:attrNameLst>
                                      </p:cBhvr>
                                      <p:to>
                                        <p:strVal val="visible"/>
                                      </p:to>
                                    </p:set>
                                    <p:anim calcmode="lin" valueType="num">
                                      <p:cBhvr>
                                        <p:cTn id="191" dur="500" fill="hold"/>
                                        <p:tgtEl>
                                          <p:spTgt spid="137"/>
                                        </p:tgtEl>
                                        <p:attrNameLst>
                                          <p:attrName>ppt_w</p:attrName>
                                        </p:attrNameLst>
                                      </p:cBhvr>
                                      <p:tavLst>
                                        <p:tav tm="0">
                                          <p:val>
                                            <p:fltVal val="0"/>
                                          </p:val>
                                        </p:tav>
                                        <p:tav tm="100000">
                                          <p:val>
                                            <p:strVal val="#ppt_w"/>
                                          </p:val>
                                        </p:tav>
                                      </p:tavLst>
                                    </p:anim>
                                    <p:anim calcmode="lin" valueType="num">
                                      <p:cBhvr>
                                        <p:cTn id="192" dur="500" fill="hold"/>
                                        <p:tgtEl>
                                          <p:spTgt spid="137"/>
                                        </p:tgtEl>
                                        <p:attrNameLst>
                                          <p:attrName>ppt_h</p:attrName>
                                        </p:attrNameLst>
                                      </p:cBhvr>
                                      <p:tavLst>
                                        <p:tav tm="0">
                                          <p:val>
                                            <p:fltVal val="0"/>
                                          </p:val>
                                        </p:tav>
                                        <p:tav tm="100000">
                                          <p:val>
                                            <p:strVal val="#ppt_h"/>
                                          </p:val>
                                        </p:tav>
                                      </p:tavLst>
                                    </p:anim>
                                    <p:anim calcmode="lin" valueType="num">
                                      <p:cBhvr>
                                        <p:cTn id="193" dur="500" fill="hold"/>
                                        <p:tgtEl>
                                          <p:spTgt spid="137"/>
                                        </p:tgtEl>
                                        <p:attrNameLst>
                                          <p:attrName>ppt_x</p:attrName>
                                        </p:attrNameLst>
                                      </p:cBhvr>
                                      <p:tavLst>
                                        <p:tav tm="0">
                                          <p:val>
                                            <p:fltVal val="0.5"/>
                                          </p:val>
                                        </p:tav>
                                        <p:tav tm="100000">
                                          <p:val>
                                            <p:strVal val="#ppt_x"/>
                                          </p:val>
                                        </p:tav>
                                      </p:tavLst>
                                    </p:anim>
                                    <p:anim calcmode="lin" valueType="num">
                                      <p:cBhvr>
                                        <p:cTn id="194" dur="500" fill="hold"/>
                                        <p:tgtEl>
                                          <p:spTgt spid="137"/>
                                        </p:tgtEl>
                                        <p:attrNameLst>
                                          <p:attrName>ppt_y</p:attrName>
                                        </p:attrNameLst>
                                      </p:cBhvr>
                                      <p:tavLst>
                                        <p:tav tm="0">
                                          <p:val>
                                            <p:fltVal val="0.5"/>
                                          </p:val>
                                        </p:tav>
                                        <p:tav tm="100000">
                                          <p:val>
                                            <p:strVal val="#ppt_y"/>
                                          </p:val>
                                        </p:tav>
                                      </p:tavLst>
                                    </p:anim>
                                  </p:childTnLst>
                                </p:cTn>
                              </p:par>
                              <p:par>
                                <p:cTn id="195" presetID="6" presetClass="emph" presetSubtype="0" autoRev="1" fill="hold" nodeType="withEffect">
                                  <p:stCondLst>
                                    <p:cond delay="3200"/>
                                  </p:stCondLst>
                                  <p:childTnLst>
                                    <p:animScale>
                                      <p:cBhvr>
                                        <p:cTn id="196" dur="150" fill="hold"/>
                                        <p:tgtEl>
                                          <p:spTgt spid="13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Development history</a:t>
              </a:r>
              <a:endParaRPr lang="zh-CN" altLang="en-US" sz="1050" dirty="0">
                <a:solidFill>
                  <a:srgbClr val="2C92F4"/>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38963"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3048634" y="1782684"/>
            <a:ext cx="998013" cy="89875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304404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90" name="矩形 89"/>
          <p:cNvSpPr/>
          <p:nvPr/>
        </p:nvSpPr>
        <p:spPr>
          <a:xfrm>
            <a:off x="2043925" y="2685465"/>
            <a:ext cx="998013" cy="875359"/>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2" name="组合 91"/>
          <p:cNvGrpSpPr/>
          <p:nvPr/>
        </p:nvGrpSpPr>
        <p:grpSpPr>
          <a:xfrm>
            <a:off x="4602279" y="2027229"/>
            <a:ext cx="1674607" cy="628303"/>
            <a:chOff x="4140886" y="2022677"/>
            <a:chExt cx="1674607" cy="628303"/>
          </a:xfrm>
        </p:grpSpPr>
        <p:sp>
          <p:nvSpPr>
            <p:cNvPr id="94"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矩形 95"/>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97" name="组合 96"/>
          <p:cNvGrpSpPr/>
          <p:nvPr/>
        </p:nvGrpSpPr>
        <p:grpSpPr>
          <a:xfrm>
            <a:off x="3578630" y="2913418"/>
            <a:ext cx="1480918" cy="617367"/>
            <a:chOff x="3143492" y="2913418"/>
            <a:chExt cx="1480918" cy="617367"/>
          </a:xfrm>
        </p:grpSpPr>
        <p:sp>
          <p:nvSpPr>
            <p:cNvPr id="9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3218922" y="3276869"/>
              <a:ext cx="1395760"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Company profile</a:t>
              </a:r>
              <a:endParaRPr lang="zh-CN" altLang="en-US" sz="1050" dirty="0">
                <a:solidFill>
                  <a:srgbClr val="2C92F4"/>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18922"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xit" presetSubtype="0" fill="hold" grpId="0" nodeType="withEffect">
                                  <p:stCondLst>
                                    <p:cond delay="0"/>
                                  </p:stCondLst>
                                  <p:childTnLst>
                                    <p:animEffect transition="out" filter="fade">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3"/>
                                        </p:tgtEl>
                                      </p:cBhvr>
                                    </p:animEffect>
                                    <p:set>
                                      <p:cBhvr>
                                        <p:cTn id="13" dur="1" fill="hold">
                                          <p:stCondLst>
                                            <p:cond delay="499"/>
                                          </p:stCondLst>
                                        </p:cTn>
                                        <p:tgtEl>
                                          <p:spTgt spid="5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xit" presetSubtype="0" fill="hold" nodeType="withEffect">
                                  <p:stCondLst>
                                    <p:cond delay="0"/>
                                  </p:stCondLst>
                                  <p:childTnLst>
                                    <p:animEffect transition="out" filter="fade">
                                      <p:cBhvr>
                                        <p:cTn id="18" dur="500"/>
                                        <p:tgtEl>
                                          <p:spTgt spid="62"/>
                                        </p:tgtEl>
                                      </p:cBhvr>
                                    </p:animEffect>
                                    <p:set>
                                      <p:cBhvr>
                                        <p:cTn id="19"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772534" y="1258108"/>
            <a:ext cx="1129291" cy="3193732"/>
          </a:xfrm>
          <a:prstGeom prst="roundRect">
            <a:avLst>
              <a:gd name="adj" fmla="val 12086"/>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1" name="圆角矩形 30"/>
          <p:cNvSpPr/>
          <p:nvPr/>
        </p:nvSpPr>
        <p:spPr>
          <a:xfrm>
            <a:off x="2163184" y="1258108"/>
            <a:ext cx="1129291" cy="3193732"/>
          </a:xfrm>
          <a:prstGeom prst="roundRect">
            <a:avLst>
              <a:gd name="adj" fmla="val 12086"/>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圆角矩形 31"/>
          <p:cNvSpPr/>
          <p:nvPr/>
        </p:nvSpPr>
        <p:spPr>
          <a:xfrm>
            <a:off x="3555202" y="1258108"/>
            <a:ext cx="1127923" cy="3193732"/>
          </a:xfrm>
          <a:prstGeom prst="roundRect">
            <a:avLst>
              <a:gd name="adj" fmla="val 12086"/>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3" name="椭圆 32"/>
          <p:cNvSpPr/>
          <p:nvPr/>
        </p:nvSpPr>
        <p:spPr>
          <a:xfrm>
            <a:off x="883780" y="1478770"/>
            <a:ext cx="864058"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34" name="椭圆 33"/>
          <p:cNvSpPr/>
          <p:nvPr/>
        </p:nvSpPr>
        <p:spPr>
          <a:xfrm>
            <a:off x="2274430" y="1478770"/>
            <a:ext cx="864058"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35" name="椭圆 34"/>
          <p:cNvSpPr/>
          <p:nvPr/>
        </p:nvSpPr>
        <p:spPr>
          <a:xfrm>
            <a:off x="3666447" y="1478770"/>
            <a:ext cx="862691"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grpSp>
        <p:nvGrpSpPr>
          <p:cNvPr id="36" name="组合 35"/>
          <p:cNvGrpSpPr/>
          <p:nvPr/>
        </p:nvGrpSpPr>
        <p:grpSpPr bwMode="auto">
          <a:xfrm>
            <a:off x="939582" y="2546531"/>
            <a:ext cx="3609846" cy="286782"/>
            <a:chOff x="347149" y="3770869"/>
            <a:chExt cx="4191478" cy="333368"/>
          </a:xfrm>
        </p:grpSpPr>
        <p:sp>
          <p:nvSpPr>
            <p:cNvPr id="37" name="TextBox 9"/>
            <p:cNvSpPr txBox="1">
              <a:spLocks noChangeArrowheads="1"/>
            </p:cNvSpPr>
            <p:nvPr/>
          </p:nvSpPr>
          <p:spPr bwMode="auto">
            <a:xfrm>
              <a:off x="347149" y="3782240"/>
              <a:ext cx="924757" cy="32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8" name="TextBox 12"/>
            <p:cNvSpPr txBox="1">
              <a:spLocks noChangeArrowheads="1"/>
            </p:cNvSpPr>
            <p:nvPr/>
          </p:nvSpPr>
          <p:spPr bwMode="auto">
            <a:xfrm>
              <a:off x="1991680" y="3780510"/>
              <a:ext cx="924757" cy="32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9" name="TextBox 15"/>
            <p:cNvSpPr txBox="1">
              <a:spLocks noChangeArrowheads="1"/>
            </p:cNvSpPr>
            <p:nvPr/>
          </p:nvSpPr>
          <p:spPr bwMode="auto">
            <a:xfrm>
              <a:off x="3613870" y="3770869"/>
              <a:ext cx="924757" cy="32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4945852" y="1278017"/>
            <a:ext cx="3528163" cy="2945308"/>
            <a:chOff x="5141082" y="2430213"/>
            <a:chExt cx="3535268" cy="3419936"/>
          </a:xfrm>
        </p:grpSpPr>
        <p:sp>
          <p:nvSpPr>
            <p:cNvPr id="41" name="TextBox 35"/>
            <p:cNvSpPr txBox="1">
              <a:spLocks noChangeArrowheads="1"/>
            </p:cNvSpPr>
            <p:nvPr/>
          </p:nvSpPr>
          <p:spPr bwMode="auto">
            <a:xfrm>
              <a:off x="5141083" y="2430213"/>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TextBox 36"/>
            <p:cNvSpPr txBox="1">
              <a:spLocks noChangeArrowheads="1"/>
            </p:cNvSpPr>
            <p:nvPr/>
          </p:nvSpPr>
          <p:spPr bwMode="auto">
            <a:xfrm>
              <a:off x="5141082" y="3654988"/>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3" name="TextBox 37"/>
            <p:cNvSpPr txBox="1">
              <a:spLocks noChangeArrowheads="1"/>
            </p:cNvSpPr>
            <p:nvPr/>
          </p:nvSpPr>
          <p:spPr bwMode="auto">
            <a:xfrm>
              <a:off x="5141082" y="4885239"/>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pic>
        <p:nvPicPr>
          <p:cNvPr id="44" name="图片 43"/>
          <p:cNvPicPr>
            <a:picLocks noChangeAspect="1"/>
          </p:cNvPicPr>
          <p:nvPr/>
        </p:nvPicPr>
        <p:blipFill rotWithShape="1">
          <a:blip r:embed="rId1" cstate="print">
            <a:extLst>
              <a:ext uri="{28A0092B-C50C-407E-A947-70E740481C1C}">
                <a14:useLocalDpi xmlns:a14="http://schemas.microsoft.com/office/drawing/2010/main" val="0"/>
              </a:ext>
            </a:extLst>
          </a:blip>
          <a:srcRect l="71" t="16485" r="71321" b="41014"/>
          <a:stretch>
            <a:fillRect/>
          </a:stretch>
        </p:blipFill>
        <p:spPr>
          <a:xfrm>
            <a:off x="2274430" y="1460315"/>
            <a:ext cx="902339" cy="894136"/>
          </a:xfrm>
          <a:prstGeom prst="ellipse">
            <a:avLst/>
          </a:prstGeom>
        </p:spPr>
      </p:pic>
      <p:pic>
        <p:nvPicPr>
          <p:cNvPr id="45" name="图片 44"/>
          <p:cNvPicPr>
            <a:picLocks noChangeAspect="1"/>
          </p:cNvPicPr>
          <p:nvPr/>
        </p:nvPicPr>
        <p:blipFill rotWithShape="1">
          <a:blip r:embed="rId2">
            <a:extLst>
              <a:ext uri="{28A0092B-C50C-407E-A947-70E740481C1C}">
                <a14:useLocalDpi xmlns:a14="http://schemas.microsoft.com/office/drawing/2010/main" val="0"/>
              </a:ext>
            </a:extLst>
          </a:blip>
          <a:srcRect l="56465" t="46105" r="23324" b="25128"/>
          <a:stretch>
            <a:fillRect/>
          </a:stretch>
        </p:blipFill>
        <p:spPr>
          <a:xfrm>
            <a:off x="871163" y="1462895"/>
            <a:ext cx="894136" cy="902339"/>
          </a:xfrm>
          <a:prstGeom prst="ellipse">
            <a:avLst/>
          </a:prstGeom>
        </p:spPr>
      </p:pic>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l="50901" t="439" r="15182" b="50270"/>
          <a:stretch>
            <a:fillRect/>
          </a:stretch>
        </p:blipFill>
        <p:spPr>
          <a:xfrm>
            <a:off x="3661142" y="1465077"/>
            <a:ext cx="878761" cy="888745"/>
          </a:xfrm>
          <a:prstGeom prst="ellipse">
            <a:avLst/>
          </a:prstGeom>
          <a:ln>
            <a:noFill/>
          </a:ln>
        </p:spPr>
      </p:pic>
      <p:sp>
        <p:nvSpPr>
          <p:cNvPr id="47" name="矩形 46"/>
          <p:cNvSpPr>
            <a:spLocks noChangeArrowheads="1"/>
          </p:cNvSpPr>
          <p:nvPr/>
        </p:nvSpPr>
        <p:spPr bwMode="auto">
          <a:xfrm>
            <a:off x="886579" y="2870926"/>
            <a:ext cx="9347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的设计理念：杜绝平庸、专做精品 ！</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专业；</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尽心；</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创意。</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48" name="矩形 47"/>
          <p:cNvSpPr>
            <a:spLocks noChangeArrowheads="1"/>
          </p:cNvSpPr>
          <p:nvPr/>
        </p:nvSpPr>
        <p:spPr bwMode="auto">
          <a:xfrm>
            <a:off x="2307209" y="2858952"/>
            <a:ext cx="8807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服务领域：</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公共模板设计；</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个性模板设计；</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稿件制作。</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49" name="矩形 48"/>
          <p:cNvSpPr>
            <a:spLocks noChangeArrowheads="1"/>
          </p:cNvSpPr>
          <p:nvPr/>
        </p:nvSpPr>
        <p:spPr bwMode="auto">
          <a:xfrm>
            <a:off x="3701471" y="2831824"/>
            <a:ext cx="9753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的设计理念：杜绝平庸、专做精品 ！</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专业；</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尽心；</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创意。</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50" name="矩形 49"/>
          <p:cNvSpPr>
            <a:spLocks noChangeArrowheads="1"/>
          </p:cNvSpPr>
          <p:nvPr/>
        </p:nvSpPr>
        <p:spPr bwMode="auto">
          <a:xfrm>
            <a:off x="4945854" y="1932704"/>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1" name="矩形 50"/>
          <p:cNvSpPr>
            <a:spLocks noChangeArrowheads="1"/>
          </p:cNvSpPr>
          <p:nvPr/>
        </p:nvSpPr>
        <p:spPr bwMode="auto">
          <a:xfrm>
            <a:off x="4945854" y="3012004"/>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2" name="矩形 51"/>
          <p:cNvSpPr>
            <a:spLocks noChangeArrowheads="1"/>
          </p:cNvSpPr>
          <p:nvPr/>
        </p:nvSpPr>
        <p:spPr bwMode="auto">
          <a:xfrm>
            <a:off x="4945853" y="4051730"/>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66" name="组合 65"/>
          <p:cNvGrpSpPr/>
          <p:nvPr/>
        </p:nvGrpSpPr>
        <p:grpSpPr>
          <a:xfrm>
            <a:off x="1098117" y="162567"/>
            <a:ext cx="1480918" cy="617367"/>
            <a:chOff x="3143492" y="2913418"/>
            <a:chExt cx="1480918" cy="617367"/>
          </a:xfrm>
        </p:grpSpPr>
        <p:sp>
          <p:nvSpPr>
            <p:cNvPr id="67"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64" name="图片 63"/>
          <p:cNvPicPr>
            <a:picLocks noChangeAspect="1"/>
          </p:cNvPicPr>
          <p:nvPr/>
        </p:nvPicPr>
        <p:blipFill rotWithShape="1">
          <a:blip r:embed="rId4"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9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115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Effect transition="in" filter="fade">
                                      <p:cBhvr>
                                        <p:cTn id="13" dur="500"/>
                                        <p:tgtEl>
                                          <p:spTgt spid="45"/>
                                        </p:tgtEl>
                                      </p:cBhvr>
                                    </p:animEffect>
                                  </p:childTnLst>
                                </p:cTn>
                              </p:par>
                              <p:par>
                                <p:cTn id="14" presetID="12" presetClass="entr" presetSubtype="4" fill="hold" grpId="0" nodeType="withEffect">
                                  <p:stCondLst>
                                    <p:cond delay="115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p:tgtEl>
                                          <p:spTgt spid="31"/>
                                        </p:tgtEl>
                                        <p:attrNameLst>
                                          <p:attrName>ppt_y</p:attrName>
                                        </p:attrNameLst>
                                      </p:cBhvr>
                                      <p:tavLst>
                                        <p:tav tm="0">
                                          <p:val>
                                            <p:strVal val="#ppt_y+#ppt_h*1.125000"/>
                                          </p:val>
                                        </p:tav>
                                        <p:tav tm="100000">
                                          <p:val>
                                            <p:strVal val="#ppt_y"/>
                                          </p:val>
                                        </p:tav>
                                      </p:tavLst>
                                    </p:anim>
                                    <p:animEffect transition="in" filter="wipe(up)">
                                      <p:cBhvr>
                                        <p:cTn id="17" dur="500"/>
                                        <p:tgtEl>
                                          <p:spTgt spid="31"/>
                                        </p:tgtEl>
                                      </p:cBhvr>
                                    </p:animEffect>
                                  </p:childTnLst>
                                </p:cTn>
                              </p:par>
                              <p:par>
                                <p:cTn id="18" presetID="53" presetClass="entr" presetSubtype="16" fill="hold" nodeType="withEffect">
                                  <p:stCondLst>
                                    <p:cond delay="135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fltVal val="0"/>
                                          </p:val>
                                        </p:tav>
                                        <p:tav tm="100000">
                                          <p:val>
                                            <p:strVal val="#ppt_h"/>
                                          </p:val>
                                        </p:tav>
                                      </p:tavLst>
                                    </p:anim>
                                    <p:animEffect transition="in" filter="fade">
                                      <p:cBhvr>
                                        <p:cTn id="22" dur="500"/>
                                        <p:tgtEl>
                                          <p:spTgt spid="44"/>
                                        </p:tgtEl>
                                      </p:cBhvr>
                                    </p:animEffect>
                                  </p:childTnLst>
                                </p:cTn>
                              </p:par>
                              <p:par>
                                <p:cTn id="23" presetID="12" presetClass="entr" presetSubtype="4" fill="hold" grpId="0" nodeType="withEffect">
                                  <p:stCondLst>
                                    <p:cond delay="140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p:tgtEl>
                                          <p:spTgt spid="32"/>
                                        </p:tgtEl>
                                        <p:attrNameLst>
                                          <p:attrName>ppt_y</p:attrName>
                                        </p:attrNameLst>
                                      </p:cBhvr>
                                      <p:tavLst>
                                        <p:tav tm="0">
                                          <p:val>
                                            <p:strVal val="#ppt_y+#ppt_h*1.125000"/>
                                          </p:val>
                                        </p:tav>
                                        <p:tav tm="100000">
                                          <p:val>
                                            <p:strVal val="#ppt_y"/>
                                          </p:val>
                                        </p:tav>
                                      </p:tavLst>
                                    </p:anim>
                                    <p:animEffect transition="in" filter="wipe(up)">
                                      <p:cBhvr>
                                        <p:cTn id="26" dur="500"/>
                                        <p:tgtEl>
                                          <p:spTgt spid="32"/>
                                        </p:tgtEl>
                                      </p:cBhvr>
                                    </p:animEffect>
                                  </p:childTnLst>
                                </p:cTn>
                              </p:par>
                              <p:par>
                                <p:cTn id="27" presetID="53" presetClass="entr" presetSubtype="16" fill="hold" nodeType="withEffect">
                                  <p:stCondLst>
                                    <p:cond delay="165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par>
                                <p:cTn id="32" presetID="10" presetClass="entr" presetSubtype="0" fill="hold" nodeType="withEffect">
                                  <p:stCondLst>
                                    <p:cond delay="26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24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24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240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22" presetClass="entr" presetSubtype="8" fill="hold" nodeType="withEffect">
                                  <p:stCondLst>
                                    <p:cond delay="315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par>
                                <p:cTn id="47" presetID="12" presetClass="entr" presetSubtype="1" fill="hold" grpId="0" nodeType="withEffect">
                                  <p:stCondLst>
                                    <p:cond delay="350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p:tgtEl>
                                          <p:spTgt spid="50"/>
                                        </p:tgtEl>
                                        <p:attrNameLst>
                                          <p:attrName>ppt_y</p:attrName>
                                        </p:attrNameLst>
                                      </p:cBhvr>
                                      <p:tavLst>
                                        <p:tav tm="0">
                                          <p:val>
                                            <p:strVal val="#ppt_y-#ppt_h*1.125000"/>
                                          </p:val>
                                        </p:tav>
                                        <p:tav tm="100000">
                                          <p:val>
                                            <p:strVal val="#ppt_y"/>
                                          </p:val>
                                        </p:tav>
                                      </p:tavLst>
                                    </p:anim>
                                    <p:animEffect transition="in" filter="wipe(down)">
                                      <p:cBhvr>
                                        <p:cTn id="50" dur="500"/>
                                        <p:tgtEl>
                                          <p:spTgt spid="50"/>
                                        </p:tgtEl>
                                      </p:cBhvr>
                                    </p:animEffect>
                                  </p:childTnLst>
                                </p:cTn>
                              </p:par>
                              <p:par>
                                <p:cTn id="51" presetID="12" presetClass="entr" presetSubtype="1" fill="hold" grpId="0" nodeType="withEffect">
                                  <p:stCondLst>
                                    <p:cond delay="350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p:tgtEl>
                                          <p:spTgt spid="51"/>
                                        </p:tgtEl>
                                        <p:attrNameLst>
                                          <p:attrName>ppt_y</p:attrName>
                                        </p:attrNameLst>
                                      </p:cBhvr>
                                      <p:tavLst>
                                        <p:tav tm="0">
                                          <p:val>
                                            <p:strVal val="#ppt_y-#ppt_h*1.125000"/>
                                          </p:val>
                                        </p:tav>
                                        <p:tav tm="100000">
                                          <p:val>
                                            <p:strVal val="#ppt_y"/>
                                          </p:val>
                                        </p:tav>
                                      </p:tavLst>
                                    </p:anim>
                                    <p:animEffect transition="in" filter="wipe(down)">
                                      <p:cBhvr>
                                        <p:cTn id="54" dur="500"/>
                                        <p:tgtEl>
                                          <p:spTgt spid="51"/>
                                        </p:tgtEl>
                                      </p:cBhvr>
                                    </p:animEffect>
                                  </p:childTnLst>
                                </p:cTn>
                              </p:par>
                              <p:par>
                                <p:cTn id="55" presetID="12" presetClass="entr" presetSubtype="1" fill="hold" grpId="0" nodeType="withEffect">
                                  <p:stCondLst>
                                    <p:cond delay="3500"/>
                                  </p:stCondLst>
                                  <p:childTnLst>
                                    <p:set>
                                      <p:cBhvr>
                                        <p:cTn id="56" dur="1" fill="hold">
                                          <p:stCondLst>
                                            <p:cond delay="0"/>
                                          </p:stCondLst>
                                        </p:cTn>
                                        <p:tgtEl>
                                          <p:spTgt spid="52"/>
                                        </p:tgtEl>
                                        <p:attrNameLst>
                                          <p:attrName>style.visibility</p:attrName>
                                        </p:attrNameLst>
                                      </p:cBhvr>
                                      <p:to>
                                        <p:strVal val="visible"/>
                                      </p:to>
                                    </p:set>
                                    <p:anim calcmode="lin" valueType="num">
                                      <p:cBhvr additive="base">
                                        <p:cTn id="57" dur="500"/>
                                        <p:tgtEl>
                                          <p:spTgt spid="52"/>
                                        </p:tgtEl>
                                        <p:attrNameLst>
                                          <p:attrName>ppt_y</p:attrName>
                                        </p:attrNameLst>
                                      </p:cBhvr>
                                      <p:tavLst>
                                        <p:tav tm="0">
                                          <p:val>
                                            <p:strVal val="#ppt_y-#ppt_h*1.125000"/>
                                          </p:val>
                                        </p:tav>
                                        <p:tav tm="100000">
                                          <p:val>
                                            <p:strVal val="#ppt_y"/>
                                          </p:val>
                                        </p:tav>
                                      </p:tavLst>
                                    </p:anim>
                                    <p:animEffect transition="in" filter="wipe(down)">
                                      <p:cBhvr>
                                        <p:cTn id="58" dur="500"/>
                                        <p:tgtEl>
                                          <p:spTgt spid="52"/>
                                        </p:tgtEl>
                                      </p:cBhvr>
                                    </p:animEffect>
                                  </p:childTnLst>
                                </p:cTn>
                              </p:par>
                              <p:par>
                                <p:cTn id="59" presetID="14" presetClass="entr" presetSubtype="10" fill="hold" grpId="0" nodeType="withEffect">
                                  <p:stCondLst>
                                    <p:cond delay="2650"/>
                                  </p:stCondLst>
                                  <p:childTnLst>
                                    <p:set>
                                      <p:cBhvr>
                                        <p:cTn id="60" dur="1" fill="hold">
                                          <p:stCondLst>
                                            <p:cond delay="0"/>
                                          </p:stCondLst>
                                        </p:cTn>
                                        <p:tgtEl>
                                          <p:spTgt spid="47"/>
                                        </p:tgtEl>
                                        <p:attrNameLst>
                                          <p:attrName>style.visibility</p:attrName>
                                        </p:attrNameLst>
                                      </p:cBhvr>
                                      <p:to>
                                        <p:strVal val="visible"/>
                                      </p:to>
                                    </p:set>
                                    <p:animEffect transition="in" filter="randombar(horizontal)">
                                      <p:cBhvr>
                                        <p:cTn id="61" dur="500"/>
                                        <p:tgtEl>
                                          <p:spTgt spid="47"/>
                                        </p:tgtEl>
                                      </p:cBhvr>
                                    </p:animEffect>
                                  </p:childTnLst>
                                </p:cTn>
                              </p:par>
                              <p:par>
                                <p:cTn id="62" presetID="14" presetClass="entr" presetSubtype="10" fill="hold" grpId="0" nodeType="withEffect">
                                  <p:stCondLst>
                                    <p:cond delay="2650"/>
                                  </p:stCondLst>
                                  <p:childTnLst>
                                    <p:set>
                                      <p:cBhvr>
                                        <p:cTn id="63" dur="1" fill="hold">
                                          <p:stCondLst>
                                            <p:cond delay="0"/>
                                          </p:stCondLst>
                                        </p:cTn>
                                        <p:tgtEl>
                                          <p:spTgt spid="48"/>
                                        </p:tgtEl>
                                        <p:attrNameLst>
                                          <p:attrName>style.visibility</p:attrName>
                                        </p:attrNameLst>
                                      </p:cBhvr>
                                      <p:to>
                                        <p:strVal val="visible"/>
                                      </p:to>
                                    </p:set>
                                    <p:animEffect transition="in" filter="randombar(horizontal)">
                                      <p:cBhvr>
                                        <p:cTn id="64" dur="500"/>
                                        <p:tgtEl>
                                          <p:spTgt spid="48"/>
                                        </p:tgtEl>
                                      </p:cBhvr>
                                    </p:animEffect>
                                  </p:childTnLst>
                                </p:cTn>
                              </p:par>
                              <p:par>
                                <p:cTn id="65" presetID="14" presetClass="entr" presetSubtype="10" fill="hold" grpId="0" nodeType="withEffect">
                                  <p:stCondLst>
                                    <p:cond delay="2650"/>
                                  </p:stCondLst>
                                  <p:childTnLst>
                                    <p:set>
                                      <p:cBhvr>
                                        <p:cTn id="66" dur="1" fill="hold">
                                          <p:stCondLst>
                                            <p:cond delay="0"/>
                                          </p:stCondLst>
                                        </p:cTn>
                                        <p:tgtEl>
                                          <p:spTgt spid="49"/>
                                        </p:tgtEl>
                                        <p:attrNameLst>
                                          <p:attrName>style.visibility</p:attrName>
                                        </p:attrNameLst>
                                      </p:cBhvr>
                                      <p:to>
                                        <p:strVal val="visible"/>
                                      </p:to>
                                    </p:set>
                                    <p:animEffect transition="in" filter="randombar(horizontal)">
                                      <p:cBhvr>
                                        <p:cTn id="67" dur="500"/>
                                        <p:tgtEl>
                                          <p:spTgt spid="49"/>
                                        </p:tgtEl>
                                      </p:cBhvr>
                                    </p:animEffect>
                                  </p:childTnLst>
                                </p:cTn>
                              </p:par>
                              <p:par>
                                <p:cTn id="68" presetID="2" presetClass="entr" presetSubtype="8"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0-#ppt_w/2"/>
                                          </p:val>
                                        </p:tav>
                                        <p:tav tm="100000">
                                          <p:val>
                                            <p:strVal val="#ppt_x"/>
                                          </p:val>
                                        </p:tav>
                                      </p:tavLst>
                                    </p:anim>
                                    <p:anim calcmode="lin" valueType="num">
                                      <p:cBhvr additive="base">
                                        <p:cTn id="71" dur="500" fill="hold"/>
                                        <p:tgtEl>
                                          <p:spTgt spid="64"/>
                                        </p:tgtEl>
                                        <p:attrNameLst>
                                          <p:attrName>ppt_y</p:attrName>
                                        </p:attrNameLst>
                                      </p:cBhvr>
                                      <p:tavLst>
                                        <p:tav tm="0">
                                          <p:val>
                                            <p:strVal val="#ppt_y"/>
                                          </p:val>
                                        </p:tav>
                                        <p:tav tm="100000">
                                          <p:val>
                                            <p:strVal val="#ppt_y"/>
                                          </p:val>
                                        </p:tav>
                                      </p:tavLst>
                                    </p:anim>
                                  </p:childTnLst>
                                </p:cTn>
                              </p:par>
                              <p:par>
                                <p:cTn id="72" presetID="12" presetClass="entr" presetSubtype="8" fill="hold" nodeType="withEffect">
                                  <p:stCondLst>
                                    <p:cond delay="500"/>
                                  </p:stCondLst>
                                  <p:childTnLst>
                                    <p:set>
                                      <p:cBhvr>
                                        <p:cTn id="73" dur="1" fill="hold">
                                          <p:stCondLst>
                                            <p:cond delay="0"/>
                                          </p:stCondLst>
                                        </p:cTn>
                                        <p:tgtEl>
                                          <p:spTgt spid="66"/>
                                        </p:tgtEl>
                                        <p:attrNameLst>
                                          <p:attrName>style.visibility</p:attrName>
                                        </p:attrNameLst>
                                      </p:cBhvr>
                                      <p:to>
                                        <p:strVal val="visible"/>
                                      </p:to>
                                    </p:set>
                                    <p:anim calcmode="lin" valueType="num">
                                      <p:cBhvr additive="base">
                                        <p:cTn id="74" dur="500"/>
                                        <p:tgtEl>
                                          <p:spTgt spid="66"/>
                                        </p:tgtEl>
                                        <p:attrNameLst>
                                          <p:attrName>ppt_x</p:attrName>
                                        </p:attrNameLst>
                                      </p:cBhvr>
                                      <p:tavLst>
                                        <p:tav tm="0">
                                          <p:val>
                                            <p:strVal val="#ppt_x-#ppt_w*1.125000"/>
                                          </p:val>
                                        </p:tav>
                                        <p:tav tm="100000">
                                          <p:val>
                                            <p:strVal val="#ppt_x"/>
                                          </p:val>
                                        </p:tav>
                                      </p:tavLst>
                                    </p:anim>
                                    <p:animEffect transition="in" filter="wipe(right)">
                                      <p:cBhvr>
                                        <p:cTn id="7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47" grpId="0"/>
      <p:bldP spid="48" grpId="0"/>
      <p:bldP spid="49" grpId="0"/>
      <p:bldP spid="50" grpId="0"/>
      <p:bldP spid="51"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JGQ\PPT 制作素材\shutterstock\shutterstock_103970726.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3298" r="6656"/>
          <a:stretch>
            <a:fillRect/>
          </a:stretch>
        </p:blipFill>
        <p:spPr bwMode="auto">
          <a:xfrm>
            <a:off x="6008178" y="1371307"/>
            <a:ext cx="2104917" cy="1741710"/>
          </a:xfrm>
          <a:prstGeom prst="hexagon">
            <a:avLst/>
          </a:prstGeom>
          <a:noFill/>
          <a:ln w="3175">
            <a:noFill/>
          </a:ln>
        </p:spPr>
      </p:pic>
      <p:pic>
        <p:nvPicPr>
          <p:cNvPr id="6" name="Picture 2" descr="E:\JGQ\PPT 制作素材\shutterstock\shutterstock_783079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851" y="1371307"/>
            <a:ext cx="2104917" cy="1741710"/>
          </a:xfrm>
          <a:prstGeom prst="hexagon">
            <a:avLst/>
          </a:prstGeom>
          <a:noFill/>
          <a:ln w="3175">
            <a:noFill/>
          </a:ln>
        </p:spPr>
      </p:pic>
      <p:pic>
        <p:nvPicPr>
          <p:cNvPr id="7" name="Picture 3" descr="E:\JGQ\PPT 制作素材\shutterstock\shutterstock_12586045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321" t="156966" r="-254186" b="-150598"/>
          <a:stretch>
            <a:fillRect/>
          </a:stretch>
        </p:blipFill>
        <p:spPr bwMode="auto">
          <a:xfrm>
            <a:off x="3489006" y="1371305"/>
            <a:ext cx="2174414" cy="1741710"/>
          </a:xfrm>
          <a:prstGeom prst="hexagon">
            <a:avLst/>
          </a:prstGeom>
          <a:blipFill>
            <a:blip r:embed="rId4"/>
            <a:stretch>
              <a:fillRect/>
            </a:stretch>
          </a:blipFill>
          <a:ln w="3175">
            <a:noFill/>
          </a:ln>
        </p:spPr>
      </p:pic>
      <p:sp>
        <p:nvSpPr>
          <p:cNvPr id="8" name="矩形 7"/>
          <p:cNvSpPr>
            <a:spLocks noChangeArrowheads="1"/>
          </p:cNvSpPr>
          <p:nvPr/>
        </p:nvSpPr>
        <p:spPr bwMode="auto">
          <a:xfrm>
            <a:off x="1344467" y="3616429"/>
            <a:ext cx="647873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20000"/>
              </a:lnSpc>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pP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9" name="组合 61"/>
          <p:cNvGrpSpPr/>
          <p:nvPr/>
        </p:nvGrpSpPr>
        <p:grpSpPr bwMode="auto">
          <a:xfrm>
            <a:off x="1355088" y="3317583"/>
            <a:ext cx="3792155" cy="318699"/>
            <a:chOff x="3695202" y="1457232"/>
            <a:chExt cx="5056061" cy="424209"/>
          </a:xfrm>
        </p:grpSpPr>
        <p:sp>
          <p:nvSpPr>
            <p:cNvPr id="10" name="矩形 65"/>
            <p:cNvSpPr>
              <a:spLocks noChangeArrowheads="1"/>
            </p:cNvSpPr>
            <p:nvPr/>
          </p:nvSpPr>
          <p:spPr bwMode="auto">
            <a:xfrm>
              <a:off x="3695202" y="1471770"/>
              <a:ext cx="2845142" cy="409671"/>
            </a:xfrm>
            <a:prstGeom prst="rect">
              <a:avLst/>
            </a:prstGeom>
            <a:noFill/>
          </p:spPr>
          <p:txBody>
            <a:bodyPr wrap="none">
              <a:spAutoFit/>
            </a:bodyPr>
            <a:lstStyle/>
            <a:p>
              <a:pPr algn="ctr" defTabSz="685800"/>
              <a:r>
                <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a:t>
              </a:r>
              <a:endPar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1" name="矩形 66"/>
            <p:cNvSpPr>
              <a:spLocks noChangeArrowheads="1"/>
            </p:cNvSpPr>
            <p:nvPr/>
          </p:nvSpPr>
          <p:spPr bwMode="auto">
            <a:xfrm>
              <a:off x="8504962" y="1457232"/>
              <a:ext cx="246301" cy="36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685800">
                <a:spcBef>
                  <a:spcPct val="0"/>
                </a:spcBef>
                <a:buFontTx/>
                <a:buNone/>
              </a:pPr>
              <a:endParaRPr lang="zh-CN" altLang="en-US" sz="1200">
                <a:solidFill>
                  <a:srgbClr val="082526"/>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3004206" y="1358623"/>
            <a:ext cx="3160715" cy="744229"/>
            <a:chOff x="3003322" y="1353451"/>
            <a:chExt cx="2586592" cy="608840"/>
          </a:xfrm>
          <a:solidFill>
            <a:schemeClr val="bg1"/>
          </a:solidFill>
        </p:grpSpPr>
        <p:sp>
          <p:nvSpPr>
            <p:cNvPr id="13" name="等腰三角形 41"/>
            <p:cNvSpPr/>
            <p:nvPr/>
          </p:nvSpPr>
          <p:spPr>
            <a:xfrm rot="10800000">
              <a:off x="5048555" y="1363824"/>
              <a:ext cx="541359" cy="598310"/>
            </a:xfrm>
            <a:custGeom>
              <a:avLst/>
              <a:gdLst/>
              <a:ahLst/>
              <a:cxnLst/>
              <a:rect l="l" t="t" r="r" b="b"/>
              <a:pathLst>
                <a:path w="435509" h="481627">
                  <a:moveTo>
                    <a:pt x="435509" y="481627"/>
                  </a:moveTo>
                  <a:lnTo>
                    <a:pt x="0" y="481627"/>
                  </a:lnTo>
                  <a:lnTo>
                    <a:pt x="217754" y="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等腰三角形 41"/>
            <p:cNvSpPr/>
            <p:nvPr/>
          </p:nvSpPr>
          <p:spPr>
            <a:xfrm rot="10800000">
              <a:off x="3003322" y="1353451"/>
              <a:ext cx="557370" cy="608840"/>
            </a:xfrm>
            <a:custGeom>
              <a:avLst/>
              <a:gdLst/>
              <a:ahLst/>
              <a:cxnLst/>
              <a:rect l="l" t="t" r="r" b="b"/>
              <a:pathLst>
                <a:path w="435509" h="481627">
                  <a:moveTo>
                    <a:pt x="435509" y="481627"/>
                  </a:moveTo>
                  <a:lnTo>
                    <a:pt x="0" y="481627"/>
                  </a:lnTo>
                  <a:lnTo>
                    <a:pt x="217754" y="0"/>
                  </a:lnTo>
                  <a:close/>
                </a:path>
              </a:pathLst>
            </a:custGeom>
            <a:solidFill>
              <a:srgbClr val="2C92F4"/>
            </a:solidFill>
            <a:ln w="50800" cap="sq">
              <a:no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05662" rIns="0" bIns="35660"/>
            <a:lstStyle/>
            <a:p>
              <a:pPr algn="ctr" defTabSz="712470">
                <a:defRPr/>
              </a:pPr>
              <a:endParaRPr lang="zh-CN" altLang="en-US" sz="2400">
                <a:gradFill>
                  <a:gsLst>
                    <a:gs pos="0">
                      <a:srgbClr val="FFFFFF"/>
                    </a:gs>
                    <a:gs pos="100000">
                      <a:srgbClr val="FFFFFF"/>
                    </a:gs>
                  </a:gsLst>
                  <a:lin ang="5400000" scaled="0"/>
                </a:gradFill>
              </a:endParaRPr>
            </a:p>
          </p:txBody>
        </p:sp>
      </p:grpSp>
      <p:grpSp>
        <p:nvGrpSpPr>
          <p:cNvPr id="16" name="组合 15"/>
          <p:cNvGrpSpPr/>
          <p:nvPr/>
        </p:nvGrpSpPr>
        <p:grpSpPr bwMode="auto">
          <a:xfrm>
            <a:off x="2998801" y="2383347"/>
            <a:ext cx="3166348" cy="729668"/>
            <a:chOff x="3097184" y="2444857"/>
            <a:chExt cx="2696625" cy="622868"/>
          </a:xfrm>
        </p:grpSpPr>
        <p:sp>
          <p:nvSpPr>
            <p:cNvPr id="17" name="等腰三角形 41"/>
            <p:cNvSpPr/>
            <p:nvPr/>
          </p:nvSpPr>
          <p:spPr>
            <a:xfrm>
              <a:off x="5230230" y="2444857"/>
              <a:ext cx="563579" cy="622868"/>
            </a:xfrm>
            <a:custGeom>
              <a:avLst/>
              <a:gdLst/>
              <a:ahLst/>
              <a:cxnLst/>
              <a:rect l="l" t="t" r="r" b="b"/>
              <a:pathLst>
                <a:path w="435509" h="481627">
                  <a:moveTo>
                    <a:pt x="435509" y="481627"/>
                  </a:moveTo>
                  <a:lnTo>
                    <a:pt x="0" y="481627"/>
                  </a:lnTo>
                  <a:lnTo>
                    <a:pt x="217754" y="0"/>
                  </a:lnTo>
                  <a:close/>
                </a:path>
              </a:pathLst>
            </a:custGeom>
            <a:solidFill>
              <a:srgbClr val="2C92F4"/>
            </a:solidFill>
            <a:ln w="50800" cap="sq">
              <a:no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05662" rIns="0" bIns="35660"/>
            <a:lstStyle/>
            <a:p>
              <a:pPr algn="ctr" defTabSz="712470">
                <a:defRPr/>
              </a:pPr>
              <a:endParaRPr lang="zh-CN" altLang="en-US" sz="2400">
                <a:gradFill>
                  <a:gsLst>
                    <a:gs pos="0">
                      <a:srgbClr val="FFFFFF"/>
                    </a:gs>
                    <a:gs pos="100000">
                      <a:srgbClr val="FFFFFF"/>
                    </a:gs>
                  </a:gsLst>
                  <a:lin ang="5400000" scaled="0"/>
                </a:gradFill>
              </a:endParaRPr>
            </a:p>
          </p:txBody>
        </p:sp>
        <p:sp>
          <p:nvSpPr>
            <p:cNvPr id="18" name="等腰三角形 41"/>
            <p:cNvSpPr/>
            <p:nvPr/>
          </p:nvSpPr>
          <p:spPr>
            <a:xfrm>
              <a:off x="3097184" y="2469414"/>
              <a:ext cx="541358" cy="598310"/>
            </a:xfrm>
            <a:custGeom>
              <a:avLst/>
              <a:gdLst/>
              <a:ahLst/>
              <a:cxnLst/>
              <a:rect l="l" t="t" r="r" b="b"/>
              <a:pathLst>
                <a:path w="435509" h="481627">
                  <a:moveTo>
                    <a:pt x="435509" y="481627"/>
                  </a:moveTo>
                  <a:lnTo>
                    <a:pt x="0" y="481627"/>
                  </a:lnTo>
                  <a:lnTo>
                    <a:pt x="217754" y="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1" name="矩形 20"/>
          <p:cNvSpPr>
            <a:spLocks noChangeArrowheads="1"/>
          </p:cNvSpPr>
          <p:nvPr/>
        </p:nvSpPr>
        <p:spPr bwMode="auto">
          <a:xfrm>
            <a:off x="1344467" y="4010841"/>
            <a:ext cx="6478734" cy="338554"/>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6" name="组合 25"/>
          <p:cNvGrpSpPr/>
          <p:nvPr/>
        </p:nvGrpSpPr>
        <p:grpSpPr>
          <a:xfrm>
            <a:off x="1098117" y="162567"/>
            <a:ext cx="1480918" cy="617367"/>
            <a:chOff x="3143492" y="2913418"/>
            <a:chExt cx="1480918" cy="617367"/>
          </a:xfrm>
        </p:grpSpPr>
        <p:sp>
          <p:nvSpPr>
            <p:cNvPr id="27"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par>
                                <p:cTn id="9" presetID="12"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down)">
                                      <p:cBhvr>
                                        <p:cTn id="12" dur="500"/>
                                        <p:tgtEl>
                                          <p:spTgt spid="12"/>
                                        </p:tgtEl>
                                      </p:cBhvr>
                                    </p:animEffect>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22" presetClass="entr" presetSubtype="1" fill="hold"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par>
                                <p:cTn id="31" presetID="12" presetClass="entr" presetSubtype="8" fill="hold" grpId="0" nodeType="withEffect">
                                  <p:stCondLst>
                                    <p:cond delay="7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ppt_x</p:attrName>
                                        </p:attrNameLst>
                                      </p:cBhvr>
                                      <p:tavLst>
                                        <p:tav tm="0">
                                          <p:val>
                                            <p:strVal val="#ppt_x-#ppt_w*1.125000"/>
                                          </p:val>
                                        </p:tav>
                                        <p:tav tm="100000">
                                          <p:val>
                                            <p:strVal val="#ppt_x"/>
                                          </p:val>
                                        </p:tav>
                                      </p:tavLst>
                                    </p:anim>
                                    <p:animEffect transition="in" filter="wipe(right)">
                                      <p:cBhvr>
                                        <p:cTn id="34" dur="500"/>
                                        <p:tgtEl>
                                          <p:spTgt spid="8"/>
                                        </p:tgtEl>
                                      </p:cBhvr>
                                    </p:animEffect>
                                  </p:childTnLst>
                                </p:cTn>
                              </p:par>
                              <p:par>
                                <p:cTn id="35" presetID="12" presetClass="entr" presetSubtype="8" fill="hold" grpId="0" nodeType="withEffect">
                                  <p:stCondLst>
                                    <p:cond delay="7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ppt_x</p:attrName>
                                        </p:attrNameLst>
                                      </p:cBhvr>
                                      <p:tavLst>
                                        <p:tav tm="0">
                                          <p:val>
                                            <p:strVal val="#ppt_x-#ppt_w*1.125000"/>
                                          </p:val>
                                        </p:tav>
                                        <p:tav tm="100000">
                                          <p:val>
                                            <p:strVal val="#ppt_x"/>
                                          </p:val>
                                        </p:tav>
                                      </p:tavLst>
                                    </p:anim>
                                    <p:animEffect transition="in" filter="wipe(right)">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3777597" y="1587223"/>
            <a:ext cx="5391804" cy="2436888"/>
            <a:chOff x="3779838" y="1481101"/>
            <a:chExt cx="5391804" cy="2436888"/>
          </a:xfrm>
        </p:grpSpPr>
        <p:grpSp>
          <p:nvGrpSpPr>
            <p:cNvPr id="6" name="组合 37"/>
            <p:cNvGrpSpPr/>
            <p:nvPr/>
          </p:nvGrpSpPr>
          <p:grpSpPr bwMode="auto">
            <a:xfrm>
              <a:off x="3798889" y="1481101"/>
              <a:ext cx="5372753" cy="1147818"/>
              <a:chOff x="3798966" y="1481022"/>
              <a:chExt cx="5373329" cy="1147866"/>
            </a:xfrm>
          </p:grpSpPr>
          <p:sp>
            <p:nvSpPr>
              <p:cNvPr id="21" name="Freeform 6"/>
              <p:cNvSpPr/>
              <p:nvPr/>
            </p:nvSpPr>
            <p:spPr bwMode="auto">
              <a:xfrm>
                <a:off x="3798966" y="1481022"/>
                <a:ext cx="5373329" cy="1147866"/>
              </a:xfrm>
              <a:custGeom>
                <a:avLst/>
                <a:gdLst>
                  <a:gd name="T0" fmla="*/ 0 w 293"/>
                  <a:gd name="T1" fmla="*/ 0 h 67"/>
                  <a:gd name="T2" fmla="*/ 2147483646 w 293"/>
                  <a:gd name="T3" fmla="*/ 0 h 67"/>
                  <a:gd name="T4" fmla="*/ 2147483646 w 293"/>
                  <a:gd name="T5" fmla="*/ 2147483646 h 67"/>
                  <a:gd name="T6" fmla="*/ 2147483646 w 293"/>
                  <a:gd name="T7" fmla="*/ 2147483646 h 67"/>
                  <a:gd name="T8" fmla="*/ 2147483646 w 293"/>
                  <a:gd name="T9" fmla="*/ 2147483646 h 67"/>
                  <a:gd name="T10" fmla="*/ 2147483646 w 293"/>
                  <a:gd name="T11" fmla="*/ 2147483646 h 67"/>
                  <a:gd name="T12" fmla="*/ 2147483646 w 293"/>
                  <a:gd name="T13" fmla="*/ 2147483646 h 67"/>
                  <a:gd name="T14" fmla="*/ 0 w 293"/>
                  <a:gd name="T15" fmla="*/ 2147483646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6866 h 10000"/>
                  <a:gd name="connsiteX3" fmla="*/ 9902 w 10000"/>
                  <a:gd name="connsiteY3" fmla="*/ 6949 h 10000"/>
                  <a:gd name="connsiteX4" fmla="*/ 10000 w 10000"/>
                  <a:gd name="connsiteY4" fmla="*/ 10000 h 10000"/>
                  <a:gd name="connsiteX5" fmla="*/ 8396 w 10000"/>
                  <a:gd name="connsiteY5" fmla="*/ 10000 h 10000"/>
                  <a:gd name="connsiteX6" fmla="*/ 6758 w 10000"/>
                  <a:gd name="connsiteY6" fmla="*/ 5075 h 10000"/>
                  <a:gd name="connsiteX7" fmla="*/ 0 w 10000"/>
                  <a:gd name="connsiteY7" fmla="*/ 5075 h 10000"/>
                  <a:gd name="connsiteX8" fmla="*/ 0 w 10000"/>
                  <a:gd name="connsiteY8" fmla="*/ 0 h 10000"/>
                  <a:gd name="connsiteX0-1" fmla="*/ 0 w 9912"/>
                  <a:gd name="connsiteY0-2" fmla="*/ 0 h 10000"/>
                  <a:gd name="connsiteX1-3" fmla="*/ 6758 w 9912"/>
                  <a:gd name="connsiteY1-4" fmla="*/ 0 h 10000"/>
                  <a:gd name="connsiteX2-5" fmla="*/ 8396 w 9912"/>
                  <a:gd name="connsiteY2-6" fmla="*/ 6866 h 10000"/>
                  <a:gd name="connsiteX3-7" fmla="*/ 9902 w 9912"/>
                  <a:gd name="connsiteY3-8" fmla="*/ 6949 h 10000"/>
                  <a:gd name="connsiteX4-9" fmla="*/ 9911 w 9912"/>
                  <a:gd name="connsiteY4-10" fmla="*/ 10000 h 10000"/>
                  <a:gd name="connsiteX5-11" fmla="*/ 8396 w 9912"/>
                  <a:gd name="connsiteY5-12" fmla="*/ 10000 h 10000"/>
                  <a:gd name="connsiteX6-13" fmla="*/ 6758 w 9912"/>
                  <a:gd name="connsiteY6-14" fmla="*/ 5075 h 10000"/>
                  <a:gd name="connsiteX7-15" fmla="*/ 0 w 9912"/>
                  <a:gd name="connsiteY7-16" fmla="*/ 5075 h 10000"/>
                  <a:gd name="connsiteX8-17" fmla="*/ 0 w 9912"/>
                  <a:gd name="connsiteY8-18" fmla="*/ 0 h 10000"/>
                  <a:gd name="connsiteX0-19" fmla="*/ 0 w 9994"/>
                  <a:gd name="connsiteY0-20" fmla="*/ 0 h 10083"/>
                  <a:gd name="connsiteX1-21" fmla="*/ 6818 w 9994"/>
                  <a:gd name="connsiteY1-22" fmla="*/ 0 h 10083"/>
                  <a:gd name="connsiteX2-23" fmla="*/ 8471 w 9994"/>
                  <a:gd name="connsiteY2-24" fmla="*/ 6866 h 10083"/>
                  <a:gd name="connsiteX3-25" fmla="*/ 9990 w 9994"/>
                  <a:gd name="connsiteY3-26" fmla="*/ 6949 h 10083"/>
                  <a:gd name="connsiteX4-27" fmla="*/ 9883 w 9994"/>
                  <a:gd name="connsiteY4-28" fmla="*/ 10083 h 10083"/>
                  <a:gd name="connsiteX5-29" fmla="*/ 8471 w 9994"/>
                  <a:gd name="connsiteY5-30" fmla="*/ 10000 h 10083"/>
                  <a:gd name="connsiteX6-31" fmla="*/ 6818 w 9994"/>
                  <a:gd name="connsiteY6-32" fmla="*/ 5075 h 10083"/>
                  <a:gd name="connsiteX7-33" fmla="*/ 0 w 9994"/>
                  <a:gd name="connsiteY7-34" fmla="*/ 5075 h 10083"/>
                  <a:gd name="connsiteX8-35" fmla="*/ 0 w 9994"/>
                  <a:gd name="connsiteY8-36" fmla="*/ 0 h 10083"/>
                  <a:gd name="connsiteX0-37" fmla="*/ 0 w 10023"/>
                  <a:gd name="connsiteY0-38" fmla="*/ 0 h 9959"/>
                  <a:gd name="connsiteX1-39" fmla="*/ 6822 w 10023"/>
                  <a:gd name="connsiteY1-40" fmla="*/ 0 h 9959"/>
                  <a:gd name="connsiteX2-41" fmla="*/ 8476 w 10023"/>
                  <a:gd name="connsiteY2-42" fmla="*/ 6809 h 9959"/>
                  <a:gd name="connsiteX3-43" fmla="*/ 9996 w 10023"/>
                  <a:gd name="connsiteY3-44" fmla="*/ 6892 h 9959"/>
                  <a:gd name="connsiteX4-45" fmla="*/ 10023 w 10023"/>
                  <a:gd name="connsiteY4-46" fmla="*/ 9959 h 9959"/>
                  <a:gd name="connsiteX5-47" fmla="*/ 8476 w 10023"/>
                  <a:gd name="connsiteY5-48" fmla="*/ 9918 h 9959"/>
                  <a:gd name="connsiteX6-49" fmla="*/ 6822 w 10023"/>
                  <a:gd name="connsiteY6-50" fmla="*/ 5033 h 9959"/>
                  <a:gd name="connsiteX7-51" fmla="*/ 0 w 10023"/>
                  <a:gd name="connsiteY7-52" fmla="*/ 5033 h 9959"/>
                  <a:gd name="connsiteX8-53" fmla="*/ 0 w 10023"/>
                  <a:gd name="connsiteY8-54" fmla="*/ 0 h 9959"/>
                  <a:gd name="connsiteX0-55" fmla="*/ 0 w 10000"/>
                  <a:gd name="connsiteY0-56" fmla="*/ 0 h 10000"/>
                  <a:gd name="connsiteX1-57" fmla="*/ 6806 w 10000"/>
                  <a:gd name="connsiteY1-58" fmla="*/ 0 h 10000"/>
                  <a:gd name="connsiteX2-59" fmla="*/ 8457 w 10000"/>
                  <a:gd name="connsiteY2-60" fmla="*/ 6837 h 10000"/>
                  <a:gd name="connsiteX3-61" fmla="*/ 9973 w 10000"/>
                  <a:gd name="connsiteY3-62" fmla="*/ 6920 h 10000"/>
                  <a:gd name="connsiteX4-63" fmla="*/ 10000 w 10000"/>
                  <a:gd name="connsiteY4-64" fmla="*/ 10000 h 10000"/>
                  <a:gd name="connsiteX5-65" fmla="*/ 8457 w 10000"/>
                  <a:gd name="connsiteY5-66" fmla="*/ 9959 h 10000"/>
                  <a:gd name="connsiteX6-67" fmla="*/ 6806 w 10000"/>
                  <a:gd name="connsiteY6-68" fmla="*/ 5054 h 10000"/>
                  <a:gd name="connsiteX7-69" fmla="*/ 0 w 10000"/>
                  <a:gd name="connsiteY7-70" fmla="*/ 5054 h 10000"/>
                  <a:gd name="connsiteX8-71" fmla="*/ 0 w 10000"/>
                  <a:gd name="connsiteY8-72" fmla="*/ 0 h 10000"/>
                  <a:gd name="connsiteX0-73" fmla="*/ 0 w 10000"/>
                  <a:gd name="connsiteY0-74" fmla="*/ 0 h 10000"/>
                  <a:gd name="connsiteX1-75" fmla="*/ 6806 w 10000"/>
                  <a:gd name="connsiteY1-76" fmla="*/ 0 h 10000"/>
                  <a:gd name="connsiteX2-77" fmla="*/ 8457 w 10000"/>
                  <a:gd name="connsiteY2-78" fmla="*/ 6837 h 10000"/>
                  <a:gd name="connsiteX3-79" fmla="*/ 9973 w 10000"/>
                  <a:gd name="connsiteY3-80" fmla="*/ 6920 h 10000"/>
                  <a:gd name="connsiteX4-81" fmla="*/ 10000 w 10000"/>
                  <a:gd name="connsiteY4-82" fmla="*/ 10000 h 10000"/>
                  <a:gd name="connsiteX5-83" fmla="*/ 8457 w 10000"/>
                  <a:gd name="connsiteY5-84" fmla="*/ 9959 h 10000"/>
                  <a:gd name="connsiteX6-85" fmla="*/ 6806 w 10000"/>
                  <a:gd name="connsiteY6-86" fmla="*/ 5054 h 10000"/>
                  <a:gd name="connsiteX7-87" fmla="*/ 0 w 10000"/>
                  <a:gd name="connsiteY7-88" fmla="*/ 5054 h 10000"/>
                  <a:gd name="connsiteX8-89" fmla="*/ 0 w 10000"/>
                  <a:gd name="connsiteY8-90" fmla="*/ 0 h 10000"/>
                  <a:gd name="connsiteX0-91" fmla="*/ 0 w 10067"/>
                  <a:gd name="connsiteY0-92" fmla="*/ 0 h 10000"/>
                  <a:gd name="connsiteX1-93" fmla="*/ 6806 w 10067"/>
                  <a:gd name="connsiteY1-94" fmla="*/ 0 h 10000"/>
                  <a:gd name="connsiteX2-95" fmla="*/ 8457 w 10067"/>
                  <a:gd name="connsiteY2-96" fmla="*/ 6837 h 10000"/>
                  <a:gd name="connsiteX3-97" fmla="*/ 9973 w 10067"/>
                  <a:gd name="connsiteY3-98" fmla="*/ 6920 h 10000"/>
                  <a:gd name="connsiteX4-99" fmla="*/ 10067 w 10067"/>
                  <a:gd name="connsiteY4-100" fmla="*/ 10000 h 10000"/>
                  <a:gd name="connsiteX5-101" fmla="*/ 8457 w 10067"/>
                  <a:gd name="connsiteY5-102" fmla="*/ 9959 h 10000"/>
                  <a:gd name="connsiteX6-103" fmla="*/ 6806 w 10067"/>
                  <a:gd name="connsiteY6-104" fmla="*/ 5054 h 10000"/>
                  <a:gd name="connsiteX7-105" fmla="*/ 0 w 10067"/>
                  <a:gd name="connsiteY7-106" fmla="*/ 5054 h 10000"/>
                  <a:gd name="connsiteX8-107" fmla="*/ 0 w 10067"/>
                  <a:gd name="connsiteY8-108" fmla="*/ 0 h 10000"/>
                  <a:gd name="connsiteX0-109" fmla="*/ 0 w 10085"/>
                  <a:gd name="connsiteY0-110" fmla="*/ 0 h 10000"/>
                  <a:gd name="connsiteX1-111" fmla="*/ 6806 w 10085"/>
                  <a:gd name="connsiteY1-112" fmla="*/ 0 h 10000"/>
                  <a:gd name="connsiteX2-113" fmla="*/ 8457 w 10085"/>
                  <a:gd name="connsiteY2-114" fmla="*/ 6837 h 10000"/>
                  <a:gd name="connsiteX3-115" fmla="*/ 10085 w 10085"/>
                  <a:gd name="connsiteY3-116" fmla="*/ 6879 h 10000"/>
                  <a:gd name="connsiteX4-117" fmla="*/ 10067 w 10085"/>
                  <a:gd name="connsiteY4-118" fmla="*/ 10000 h 10000"/>
                  <a:gd name="connsiteX5-119" fmla="*/ 8457 w 10085"/>
                  <a:gd name="connsiteY5-120" fmla="*/ 9959 h 10000"/>
                  <a:gd name="connsiteX6-121" fmla="*/ 6806 w 10085"/>
                  <a:gd name="connsiteY6-122" fmla="*/ 5054 h 10000"/>
                  <a:gd name="connsiteX7-123" fmla="*/ 0 w 10085"/>
                  <a:gd name="connsiteY7-124" fmla="*/ 5054 h 10000"/>
                  <a:gd name="connsiteX8-125" fmla="*/ 0 w 10085"/>
                  <a:gd name="connsiteY8-126" fmla="*/ 0 h 10000"/>
                  <a:gd name="connsiteX0-127" fmla="*/ 0 w 10103"/>
                  <a:gd name="connsiteY0-128" fmla="*/ 0 h 9959"/>
                  <a:gd name="connsiteX1-129" fmla="*/ 6806 w 10103"/>
                  <a:gd name="connsiteY1-130" fmla="*/ 0 h 9959"/>
                  <a:gd name="connsiteX2-131" fmla="*/ 8457 w 10103"/>
                  <a:gd name="connsiteY2-132" fmla="*/ 6837 h 9959"/>
                  <a:gd name="connsiteX3-133" fmla="*/ 10085 w 10103"/>
                  <a:gd name="connsiteY3-134" fmla="*/ 6879 h 9959"/>
                  <a:gd name="connsiteX4-135" fmla="*/ 10103 w 10103"/>
                  <a:gd name="connsiteY4-136" fmla="*/ 9897 h 9959"/>
                  <a:gd name="connsiteX5-137" fmla="*/ 8457 w 10103"/>
                  <a:gd name="connsiteY5-138" fmla="*/ 9959 h 9959"/>
                  <a:gd name="connsiteX6-139" fmla="*/ 6806 w 10103"/>
                  <a:gd name="connsiteY6-140" fmla="*/ 5054 h 9959"/>
                  <a:gd name="connsiteX7-141" fmla="*/ 0 w 10103"/>
                  <a:gd name="connsiteY7-142" fmla="*/ 5054 h 9959"/>
                  <a:gd name="connsiteX8-143" fmla="*/ 0 w 10103"/>
                  <a:gd name="connsiteY8-144" fmla="*/ 0 h 9959"/>
                  <a:gd name="connsiteX0-145" fmla="*/ 0 w 9983"/>
                  <a:gd name="connsiteY0-146" fmla="*/ 0 h 10000"/>
                  <a:gd name="connsiteX1-147" fmla="*/ 6737 w 9983"/>
                  <a:gd name="connsiteY1-148" fmla="*/ 0 h 10000"/>
                  <a:gd name="connsiteX2-149" fmla="*/ 8371 w 9983"/>
                  <a:gd name="connsiteY2-150" fmla="*/ 6865 h 10000"/>
                  <a:gd name="connsiteX3-151" fmla="*/ 9982 w 9983"/>
                  <a:gd name="connsiteY3-152" fmla="*/ 6907 h 10000"/>
                  <a:gd name="connsiteX4-153" fmla="*/ 9978 w 9983"/>
                  <a:gd name="connsiteY4-154" fmla="*/ 10000 h 10000"/>
                  <a:gd name="connsiteX5-155" fmla="*/ 8371 w 9983"/>
                  <a:gd name="connsiteY5-156" fmla="*/ 10000 h 10000"/>
                  <a:gd name="connsiteX6-157" fmla="*/ 6737 w 9983"/>
                  <a:gd name="connsiteY6-158" fmla="*/ 5075 h 10000"/>
                  <a:gd name="connsiteX7-159" fmla="*/ 0 w 9983"/>
                  <a:gd name="connsiteY7-160" fmla="*/ 5075 h 10000"/>
                  <a:gd name="connsiteX8-161" fmla="*/ 0 w 9983"/>
                  <a:gd name="connsiteY8-162" fmla="*/ 0 h 10000"/>
                  <a:gd name="connsiteX0-163" fmla="*/ 0 w 10002"/>
                  <a:gd name="connsiteY0-164" fmla="*/ 0 h 10000"/>
                  <a:gd name="connsiteX1-165" fmla="*/ 6748 w 10002"/>
                  <a:gd name="connsiteY1-166" fmla="*/ 0 h 10000"/>
                  <a:gd name="connsiteX2-167" fmla="*/ 8385 w 10002"/>
                  <a:gd name="connsiteY2-168" fmla="*/ 6865 h 10000"/>
                  <a:gd name="connsiteX3-169" fmla="*/ 9999 w 10002"/>
                  <a:gd name="connsiteY3-170" fmla="*/ 6907 h 10000"/>
                  <a:gd name="connsiteX4-171" fmla="*/ 9995 w 10002"/>
                  <a:gd name="connsiteY4-172" fmla="*/ 10000 h 10000"/>
                  <a:gd name="connsiteX5-173" fmla="*/ 8385 w 10002"/>
                  <a:gd name="connsiteY5-174" fmla="*/ 10000 h 10000"/>
                  <a:gd name="connsiteX6-175" fmla="*/ 6748 w 10002"/>
                  <a:gd name="connsiteY6-176" fmla="*/ 5075 h 10000"/>
                  <a:gd name="connsiteX7-177" fmla="*/ 0 w 10002"/>
                  <a:gd name="connsiteY7-178" fmla="*/ 5075 h 10000"/>
                  <a:gd name="connsiteX8-179" fmla="*/ 0 w 10002"/>
                  <a:gd name="connsiteY8-180" fmla="*/ 0 h 10000"/>
                  <a:gd name="connsiteX0-181" fmla="*/ 0 w 9999"/>
                  <a:gd name="connsiteY0-182" fmla="*/ 0 h 10000"/>
                  <a:gd name="connsiteX1-183" fmla="*/ 6748 w 9999"/>
                  <a:gd name="connsiteY1-184" fmla="*/ 0 h 10000"/>
                  <a:gd name="connsiteX2-185" fmla="*/ 8385 w 9999"/>
                  <a:gd name="connsiteY2-186" fmla="*/ 6865 h 10000"/>
                  <a:gd name="connsiteX3-187" fmla="*/ 9999 w 9999"/>
                  <a:gd name="connsiteY3-188" fmla="*/ 6907 h 10000"/>
                  <a:gd name="connsiteX4-189" fmla="*/ 9995 w 9999"/>
                  <a:gd name="connsiteY4-190" fmla="*/ 10000 h 10000"/>
                  <a:gd name="connsiteX5-191" fmla="*/ 8385 w 9999"/>
                  <a:gd name="connsiteY5-192" fmla="*/ 10000 h 10000"/>
                  <a:gd name="connsiteX6-193" fmla="*/ 6748 w 9999"/>
                  <a:gd name="connsiteY6-194" fmla="*/ 5075 h 10000"/>
                  <a:gd name="connsiteX7-195" fmla="*/ 0 w 9999"/>
                  <a:gd name="connsiteY7-196" fmla="*/ 5075 h 10000"/>
                  <a:gd name="connsiteX8-197" fmla="*/ 0 w 9999"/>
                  <a:gd name="connsiteY8-19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999" h="10000">
                    <a:moveTo>
                      <a:pt x="0" y="0"/>
                    </a:moveTo>
                    <a:lnTo>
                      <a:pt x="6748" y="0"/>
                    </a:lnTo>
                    <a:lnTo>
                      <a:pt x="8385" y="6865"/>
                    </a:lnTo>
                    <a:lnTo>
                      <a:pt x="9999" y="6907"/>
                    </a:lnTo>
                    <a:cubicBezTo>
                      <a:pt x="9992" y="9501"/>
                      <a:pt x="10002" y="8111"/>
                      <a:pt x="9995" y="10000"/>
                    </a:cubicBezTo>
                    <a:lnTo>
                      <a:pt x="8385" y="10000"/>
                    </a:lnTo>
                    <a:lnTo>
                      <a:pt x="6748" y="5075"/>
                    </a:lnTo>
                    <a:lnTo>
                      <a:pt x="0" y="5075"/>
                    </a:lnTo>
                    <a:lnTo>
                      <a:pt x="0" y="0"/>
                    </a:lnTo>
                    <a:close/>
                  </a:path>
                </a:pathLst>
              </a:custGeom>
              <a:solidFill>
                <a:srgbClr val="2C92F4"/>
              </a:solidFill>
              <a:ln w="0">
                <a:noFill/>
                <a:prstDash val="solid"/>
                <a:round/>
              </a:ln>
              <a:effectLst/>
            </p:spPr>
            <p:txBody>
              <a:bodyPr/>
              <a:lstStyle/>
              <a:p>
                <a:pPr defTabSz="685800"/>
                <a:endParaRPr lang="zh-CN" altLang="en-US" sz="1350">
                  <a:solidFill>
                    <a:prstClr val="black"/>
                  </a:solidFill>
                </a:endParaRPr>
              </a:p>
            </p:txBody>
          </p:sp>
          <p:sp>
            <p:nvSpPr>
              <p:cNvPr id="22" name="TextBox 18"/>
              <p:cNvSpPr txBox="1">
                <a:spLocks noChangeArrowheads="1"/>
              </p:cNvSpPr>
              <p:nvPr/>
            </p:nvSpPr>
            <p:spPr bwMode="auto">
              <a:xfrm>
                <a:off x="4191782" y="1663393"/>
                <a:ext cx="1728192" cy="27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3" name="TextBox 26"/>
              <p:cNvSpPr txBox="1">
                <a:spLocks noChangeArrowheads="1"/>
              </p:cNvSpPr>
              <p:nvPr/>
            </p:nvSpPr>
            <p:spPr bwMode="auto">
              <a:xfrm>
                <a:off x="5877224" y="1511184"/>
                <a:ext cx="1031986" cy="52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50%</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7" name="组合 35"/>
            <p:cNvGrpSpPr/>
            <p:nvPr/>
          </p:nvGrpSpPr>
          <p:grpSpPr bwMode="auto">
            <a:xfrm>
              <a:off x="3784601" y="2077721"/>
              <a:ext cx="5376313" cy="941408"/>
              <a:chOff x="3784676" y="2077499"/>
              <a:chExt cx="5376888" cy="940989"/>
            </a:xfrm>
          </p:grpSpPr>
          <p:sp>
            <p:nvSpPr>
              <p:cNvPr id="18" name="Freeform 7"/>
              <p:cNvSpPr/>
              <p:nvPr/>
            </p:nvSpPr>
            <p:spPr bwMode="auto">
              <a:xfrm>
                <a:off x="3784676" y="2077499"/>
                <a:ext cx="5376888" cy="940989"/>
              </a:xfrm>
              <a:custGeom>
                <a:avLst/>
                <a:gdLst>
                  <a:gd name="T0" fmla="*/ 0 w 293"/>
                  <a:gd name="T1" fmla="*/ 0 h 54"/>
                  <a:gd name="T2" fmla="*/ 2147483646 w 293"/>
                  <a:gd name="T3" fmla="*/ 0 h 54"/>
                  <a:gd name="T4" fmla="*/ 2147483646 w 293"/>
                  <a:gd name="T5" fmla="*/ 2147483646 h 54"/>
                  <a:gd name="T6" fmla="*/ 2147483646 w 293"/>
                  <a:gd name="T7" fmla="*/ 2147483646 h 54"/>
                  <a:gd name="T8" fmla="*/ 2147483646 w 293"/>
                  <a:gd name="T9" fmla="*/ 2147483646 h 54"/>
                  <a:gd name="T10" fmla="*/ 2147483646 w 293"/>
                  <a:gd name="T11" fmla="*/ 2147483646 h 54"/>
                  <a:gd name="T12" fmla="*/ 2147483646 w 293"/>
                  <a:gd name="T13" fmla="*/ 2147483646 h 54"/>
                  <a:gd name="T14" fmla="*/ 0 w 293"/>
                  <a:gd name="T15" fmla="*/ 2147483646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6111 h 10000"/>
                  <a:gd name="connsiteX3" fmla="*/ 9947 w 10000"/>
                  <a:gd name="connsiteY3" fmla="*/ 6111 h 10000"/>
                  <a:gd name="connsiteX4" fmla="*/ 10000 w 10000"/>
                  <a:gd name="connsiteY4" fmla="*/ 10000 h 10000"/>
                  <a:gd name="connsiteX5" fmla="*/ 8396 w 10000"/>
                  <a:gd name="connsiteY5" fmla="*/ 10000 h 10000"/>
                  <a:gd name="connsiteX6" fmla="*/ 6758 w 10000"/>
                  <a:gd name="connsiteY6" fmla="*/ 6296 h 10000"/>
                  <a:gd name="connsiteX7" fmla="*/ 0 w 10000"/>
                  <a:gd name="connsiteY7" fmla="*/ 6296 h 10000"/>
                  <a:gd name="connsiteX8" fmla="*/ 0 w 10000"/>
                  <a:gd name="connsiteY8" fmla="*/ 0 h 10000"/>
                  <a:gd name="connsiteX0-1" fmla="*/ 0 w 9950"/>
                  <a:gd name="connsiteY0-2" fmla="*/ 0 h 10051"/>
                  <a:gd name="connsiteX1-3" fmla="*/ 6758 w 9950"/>
                  <a:gd name="connsiteY1-4" fmla="*/ 0 h 10051"/>
                  <a:gd name="connsiteX2-5" fmla="*/ 8396 w 9950"/>
                  <a:gd name="connsiteY2-6" fmla="*/ 6111 h 10051"/>
                  <a:gd name="connsiteX3-7" fmla="*/ 9947 w 9950"/>
                  <a:gd name="connsiteY3-8" fmla="*/ 6111 h 10051"/>
                  <a:gd name="connsiteX4-9" fmla="*/ 9920 w 9950"/>
                  <a:gd name="connsiteY4-10" fmla="*/ 10051 h 10051"/>
                  <a:gd name="connsiteX5-11" fmla="*/ 8396 w 9950"/>
                  <a:gd name="connsiteY5-12" fmla="*/ 10000 h 10051"/>
                  <a:gd name="connsiteX6-13" fmla="*/ 6758 w 9950"/>
                  <a:gd name="connsiteY6-14" fmla="*/ 6296 h 10051"/>
                  <a:gd name="connsiteX7-15" fmla="*/ 0 w 9950"/>
                  <a:gd name="connsiteY7-16" fmla="*/ 6296 h 10051"/>
                  <a:gd name="connsiteX8-17" fmla="*/ 0 w 9950"/>
                  <a:gd name="connsiteY8-18" fmla="*/ 0 h 10051"/>
                  <a:gd name="connsiteX0-19" fmla="*/ 0 w 10006"/>
                  <a:gd name="connsiteY0-20" fmla="*/ 0 h 9949"/>
                  <a:gd name="connsiteX1-21" fmla="*/ 6792 w 10006"/>
                  <a:gd name="connsiteY1-22" fmla="*/ 0 h 9949"/>
                  <a:gd name="connsiteX2-23" fmla="*/ 8438 w 10006"/>
                  <a:gd name="connsiteY2-24" fmla="*/ 6080 h 9949"/>
                  <a:gd name="connsiteX3-25" fmla="*/ 9997 w 10006"/>
                  <a:gd name="connsiteY3-26" fmla="*/ 6080 h 9949"/>
                  <a:gd name="connsiteX4-27" fmla="*/ 10006 w 10006"/>
                  <a:gd name="connsiteY4-28" fmla="*/ 9949 h 9949"/>
                  <a:gd name="connsiteX5-29" fmla="*/ 8438 w 10006"/>
                  <a:gd name="connsiteY5-30" fmla="*/ 9949 h 9949"/>
                  <a:gd name="connsiteX6-31" fmla="*/ 6792 w 10006"/>
                  <a:gd name="connsiteY6-32" fmla="*/ 6264 h 9949"/>
                  <a:gd name="connsiteX7-33" fmla="*/ 0 w 10006"/>
                  <a:gd name="connsiteY7-34" fmla="*/ 6264 h 9949"/>
                  <a:gd name="connsiteX8-35" fmla="*/ 0 w 10006"/>
                  <a:gd name="connsiteY8-36" fmla="*/ 0 h 9949"/>
                  <a:gd name="connsiteX0-37" fmla="*/ 0 w 10000"/>
                  <a:gd name="connsiteY0-38" fmla="*/ 0 h 10000"/>
                  <a:gd name="connsiteX1-39" fmla="*/ 6788 w 10000"/>
                  <a:gd name="connsiteY1-40" fmla="*/ 0 h 10000"/>
                  <a:gd name="connsiteX2-41" fmla="*/ 8433 w 10000"/>
                  <a:gd name="connsiteY2-42" fmla="*/ 6111 h 10000"/>
                  <a:gd name="connsiteX3-43" fmla="*/ 9973 w 10000"/>
                  <a:gd name="connsiteY3-44" fmla="*/ 6060 h 10000"/>
                  <a:gd name="connsiteX4-45" fmla="*/ 10000 w 10000"/>
                  <a:gd name="connsiteY4-46" fmla="*/ 10000 h 10000"/>
                  <a:gd name="connsiteX5-47" fmla="*/ 8433 w 10000"/>
                  <a:gd name="connsiteY5-48" fmla="*/ 10000 h 10000"/>
                  <a:gd name="connsiteX6-49" fmla="*/ 6788 w 10000"/>
                  <a:gd name="connsiteY6-50" fmla="*/ 6296 h 10000"/>
                  <a:gd name="connsiteX7-51" fmla="*/ 0 w 10000"/>
                  <a:gd name="connsiteY7-52" fmla="*/ 6296 h 10000"/>
                  <a:gd name="connsiteX8-53" fmla="*/ 0 w 10000"/>
                  <a:gd name="connsiteY8-54" fmla="*/ 0 h 10000"/>
                  <a:gd name="connsiteX0-55" fmla="*/ 0 w 10000"/>
                  <a:gd name="connsiteY0-56" fmla="*/ 0 h 10000"/>
                  <a:gd name="connsiteX1-57" fmla="*/ 6788 w 10000"/>
                  <a:gd name="connsiteY1-58" fmla="*/ 0 h 10000"/>
                  <a:gd name="connsiteX2-59" fmla="*/ 8433 w 10000"/>
                  <a:gd name="connsiteY2-60" fmla="*/ 6111 h 10000"/>
                  <a:gd name="connsiteX3-61" fmla="*/ 9973 w 10000"/>
                  <a:gd name="connsiteY3-62" fmla="*/ 6060 h 10000"/>
                  <a:gd name="connsiteX4-63" fmla="*/ 10000 w 10000"/>
                  <a:gd name="connsiteY4-64" fmla="*/ 10000 h 10000"/>
                  <a:gd name="connsiteX5-65" fmla="*/ 8433 w 10000"/>
                  <a:gd name="connsiteY5-66" fmla="*/ 10000 h 10000"/>
                  <a:gd name="connsiteX6-67" fmla="*/ 6788 w 10000"/>
                  <a:gd name="connsiteY6-68" fmla="*/ 6296 h 10000"/>
                  <a:gd name="connsiteX7-69" fmla="*/ 0 w 10000"/>
                  <a:gd name="connsiteY7-70" fmla="*/ 6296 h 10000"/>
                  <a:gd name="connsiteX8-71" fmla="*/ 0 w 10000"/>
                  <a:gd name="connsiteY8-72" fmla="*/ 0 h 10000"/>
                  <a:gd name="connsiteX0-73" fmla="*/ 0 w 10000"/>
                  <a:gd name="connsiteY0-74" fmla="*/ 0 h 10000"/>
                  <a:gd name="connsiteX1-75" fmla="*/ 6788 w 10000"/>
                  <a:gd name="connsiteY1-76" fmla="*/ 0 h 10000"/>
                  <a:gd name="connsiteX2-77" fmla="*/ 8433 w 10000"/>
                  <a:gd name="connsiteY2-78" fmla="*/ 6111 h 10000"/>
                  <a:gd name="connsiteX3-79" fmla="*/ 9973 w 10000"/>
                  <a:gd name="connsiteY3-80" fmla="*/ 6060 h 10000"/>
                  <a:gd name="connsiteX4-81" fmla="*/ 10000 w 10000"/>
                  <a:gd name="connsiteY4-82" fmla="*/ 10000 h 10000"/>
                  <a:gd name="connsiteX5-83" fmla="*/ 8433 w 10000"/>
                  <a:gd name="connsiteY5-84" fmla="*/ 10000 h 10000"/>
                  <a:gd name="connsiteX6-85" fmla="*/ 6788 w 10000"/>
                  <a:gd name="connsiteY6-86" fmla="*/ 6296 h 10000"/>
                  <a:gd name="connsiteX7-87" fmla="*/ 0 w 10000"/>
                  <a:gd name="connsiteY7-88" fmla="*/ 6296 h 10000"/>
                  <a:gd name="connsiteX8-89" fmla="*/ 0 w 10000"/>
                  <a:gd name="connsiteY8-90" fmla="*/ 0 h 10000"/>
                  <a:gd name="connsiteX0-91" fmla="*/ 0 w 10000"/>
                  <a:gd name="connsiteY0-92" fmla="*/ 0 h 10000"/>
                  <a:gd name="connsiteX1-93" fmla="*/ 6788 w 10000"/>
                  <a:gd name="connsiteY1-94" fmla="*/ 0 h 10000"/>
                  <a:gd name="connsiteX2-95" fmla="*/ 8433 w 10000"/>
                  <a:gd name="connsiteY2-96" fmla="*/ 6111 h 10000"/>
                  <a:gd name="connsiteX3-97" fmla="*/ 9973 w 10000"/>
                  <a:gd name="connsiteY3-98" fmla="*/ 6060 h 10000"/>
                  <a:gd name="connsiteX4-99" fmla="*/ 10000 w 10000"/>
                  <a:gd name="connsiteY4-100" fmla="*/ 10000 h 10000"/>
                  <a:gd name="connsiteX5-101" fmla="*/ 8433 w 10000"/>
                  <a:gd name="connsiteY5-102" fmla="*/ 10000 h 10000"/>
                  <a:gd name="connsiteX6-103" fmla="*/ 6788 w 10000"/>
                  <a:gd name="connsiteY6-104" fmla="*/ 6296 h 10000"/>
                  <a:gd name="connsiteX7-105" fmla="*/ 0 w 10000"/>
                  <a:gd name="connsiteY7-106" fmla="*/ 6296 h 10000"/>
                  <a:gd name="connsiteX8-107" fmla="*/ 0 w 10000"/>
                  <a:gd name="connsiteY8-108" fmla="*/ 0 h 10000"/>
                  <a:gd name="connsiteX0-109" fmla="*/ 0 w 10058"/>
                  <a:gd name="connsiteY0-110" fmla="*/ 0 h 10026"/>
                  <a:gd name="connsiteX1-111" fmla="*/ 6788 w 10058"/>
                  <a:gd name="connsiteY1-112" fmla="*/ 0 h 10026"/>
                  <a:gd name="connsiteX2-113" fmla="*/ 8433 w 10058"/>
                  <a:gd name="connsiteY2-114" fmla="*/ 6111 h 10026"/>
                  <a:gd name="connsiteX3-115" fmla="*/ 9973 w 10058"/>
                  <a:gd name="connsiteY3-116" fmla="*/ 6060 h 10026"/>
                  <a:gd name="connsiteX4-117" fmla="*/ 10058 w 10058"/>
                  <a:gd name="connsiteY4-118" fmla="*/ 10026 h 10026"/>
                  <a:gd name="connsiteX5-119" fmla="*/ 8433 w 10058"/>
                  <a:gd name="connsiteY5-120" fmla="*/ 10000 h 10026"/>
                  <a:gd name="connsiteX6-121" fmla="*/ 6788 w 10058"/>
                  <a:gd name="connsiteY6-122" fmla="*/ 6296 h 10026"/>
                  <a:gd name="connsiteX7-123" fmla="*/ 0 w 10058"/>
                  <a:gd name="connsiteY7-124" fmla="*/ 6296 h 10026"/>
                  <a:gd name="connsiteX8-125" fmla="*/ 0 w 10058"/>
                  <a:gd name="connsiteY8-126" fmla="*/ 0 h 10026"/>
                  <a:gd name="connsiteX0-127" fmla="*/ 0 w 10058"/>
                  <a:gd name="connsiteY0-128" fmla="*/ 0 h 10026"/>
                  <a:gd name="connsiteX1-129" fmla="*/ 6788 w 10058"/>
                  <a:gd name="connsiteY1-130" fmla="*/ 0 h 10026"/>
                  <a:gd name="connsiteX2-131" fmla="*/ 8433 w 10058"/>
                  <a:gd name="connsiteY2-132" fmla="*/ 6111 h 10026"/>
                  <a:gd name="connsiteX3-133" fmla="*/ 10053 w 10058"/>
                  <a:gd name="connsiteY3-134" fmla="*/ 6009 h 10026"/>
                  <a:gd name="connsiteX4-135" fmla="*/ 10058 w 10058"/>
                  <a:gd name="connsiteY4-136" fmla="*/ 10026 h 10026"/>
                  <a:gd name="connsiteX5-137" fmla="*/ 8433 w 10058"/>
                  <a:gd name="connsiteY5-138" fmla="*/ 10000 h 10026"/>
                  <a:gd name="connsiteX6-139" fmla="*/ 6788 w 10058"/>
                  <a:gd name="connsiteY6-140" fmla="*/ 6296 h 10026"/>
                  <a:gd name="connsiteX7-141" fmla="*/ 0 w 10058"/>
                  <a:gd name="connsiteY7-142" fmla="*/ 6296 h 10026"/>
                  <a:gd name="connsiteX8-143" fmla="*/ 0 w 10058"/>
                  <a:gd name="connsiteY8-144" fmla="*/ 0 h 10026"/>
                  <a:gd name="connsiteX0-145" fmla="*/ 0 w 10058"/>
                  <a:gd name="connsiteY0-146" fmla="*/ 0 h 10026"/>
                  <a:gd name="connsiteX1-147" fmla="*/ 6788 w 10058"/>
                  <a:gd name="connsiteY1-148" fmla="*/ 0 h 10026"/>
                  <a:gd name="connsiteX2-149" fmla="*/ 8433 w 10058"/>
                  <a:gd name="connsiteY2-150" fmla="*/ 6111 h 10026"/>
                  <a:gd name="connsiteX3-151" fmla="*/ 10053 w 10058"/>
                  <a:gd name="connsiteY3-152" fmla="*/ 6009 h 10026"/>
                  <a:gd name="connsiteX4-153" fmla="*/ 10058 w 10058"/>
                  <a:gd name="connsiteY4-154" fmla="*/ 10026 h 10026"/>
                  <a:gd name="connsiteX5-155" fmla="*/ 8433 w 10058"/>
                  <a:gd name="connsiteY5-156" fmla="*/ 10000 h 10026"/>
                  <a:gd name="connsiteX6-157" fmla="*/ 6788 w 10058"/>
                  <a:gd name="connsiteY6-158" fmla="*/ 6296 h 10026"/>
                  <a:gd name="connsiteX7-159" fmla="*/ 0 w 10058"/>
                  <a:gd name="connsiteY7-160" fmla="*/ 6296 h 10026"/>
                  <a:gd name="connsiteX8-161" fmla="*/ 0 w 10058"/>
                  <a:gd name="connsiteY8-162" fmla="*/ 0 h 10026"/>
                  <a:gd name="connsiteX0-163" fmla="*/ 0 w 10058"/>
                  <a:gd name="connsiteY0-164" fmla="*/ 0 h 10026"/>
                  <a:gd name="connsiteX1-165" fmla="*/ 6788 w 10058"/>
                  <a:gd name="connsiteY1-166" fmla="*/ 0 h 10026"/>
                  <a:gd name="connsiteX2-167" fmla="*/ 8433 w 10058"/>
                  <a:gd name="connsiteY2-168" fmla="*/ 6111 h 10026"/>
                  <a:gd name="connsiteX3-169" fmla="*/ 10053 w 10058"/>
                  <a:gd name="connsiteY3-170" fmla="*/ 6009 h 10026"/>
                  <a:gd name="connsiteX4-171" fmla="*/ 10058 w 10058"/>
                  <a:gd name="connsiteY4-172" fmla="*/ 10026 h 10026"/>
                  <a:gd name="connsiteX5-173" fmla="*/ 8433 w 10058"/>
                  <a:gd name="connsiteY5-174" fmla="*/ 10000 h 10026"/>
                  <a:gd name="connsiteX6-175" fmla="*/ 6788 w 10058"/>
                  <a:gd name="connsiteY6-176" fmla="*/ 6296 h 10026"/>
                  <a:gd name="connsiteX7-177" fmla="*/ 0 w 10058"/>
                  <a:gd name="connsiteY7-178" fmla="*/ 6296 h 10026"/>
                  <a:gd name="connsiteX8-179" fmla="*/ 0 w 10058"/>
                  <a:gd name="connsiteY8-180" fmla="*/ 0 h 10026"/>
                  <a:gd name="connsiteX0-181" fmla="*/ 0 w 10064"/>
                  <a:gd name="connsiteY0-182" fmla="*/ 0 h 10129"/>
                  <a:gd name="connsiteX1-183" fmla="*/ 6788 w 10064"/>
                  <a:gd name="connsiteY1-184" fmla="*/ 0 h 10129"/>
                  <a:gd name="connsiteX2-185" fmla="*/ 8433 w 10064"/>
                  <a:gd name="connsiteY2-186" fmla="*/ 6111 h 10129"/>
                  <a:gd name="connsiteX3-187" fmla="*/ 10053 w 10064"/>
                  <a:gd name="connsiteY3-188" fmla="*/ 6009 h 10129"/>
                  <a:gd name="connsiteX4-189" fmla="*/ 10064 w 10064"/>
                  <a:gd name="connsiteY4-190" fmla="*/ 10129 h 10129"/>
                  <a:gd name="connsiteX5-191" fmla="*/ 8433 w 10064"/>
                  <a:gd name="connsiteY5-192" fmla="*/ 10000 h 10129"/>
                  <a:gd name="connsiteX6-193" fmla="*/ 6788 w 10064"/>
                  <a:gd name="connsiteY6-194" fmla="*/ 6296 h 10129"/>
                  <a:gd name="connsiteX7-195" fmla="*/ 0 w 10064"/>
                  <a:gd name="connsiteY7-196" fmla="*/ 6296 h 10129"/>
                  <a:gd name="connsiteX8-197" fmla="*/ 0 w 10064"/>
                  <a:gd name="connsiteY8-198" fmla="*/ 0 h 10129"/>
                  <a:gd name="connsiteX0-199" fmla="*/ 0 w 10064"/>
                  <a:gd name="connsiteY0-200" fmla="*/ 0 h 10172"/>
                  <a:gd name="connsiteX1-201" fmla="*/ 6788 w 10064"/>
                  <a:gd name="connsiteY1-202" fmla="*/ 0 h 10172"/>
                  <a:gd name="connsiteX2-203" fmla="*/ 8433 w 10064"/>
                  <a:gd name="connsiteY2-204" fmla="*/ 6111 h 10172"/>
                  <a:gd name="connsiteX3-205" fmla="*/ 10053 w 10064"/>
                  <a:gd name="connsiteY3-206" fmla="*/ 6009 h 10172"/>
                  <a:gd name="connsiteX4-207" fmla="*/ 10064 w 10064"/>
                  <a:gd name="connsiteY4-208" fmla="*/ 10129 h 10172"/>
                  <a:gd name="connsiteX5-209" fmla="*/ 8433 w 10064"/>
                  <a:gd name="connsiteY5-210" fmla="*/ 10172 h 10172"/>
                  <a:gd name="connsiteX6-211" fmla="*/ 6788 w 10064"/>
                  <a:gd name="connsiteY6-212" fmla="*/ 6296 h 10172"/>
                  <a:gd name="connsiteX7-213" fmla="*/ 0 w 10064"/>
                  <a:gd name="connsiteY7-214" fmla="*/ 6296 h 10172"/>
                  <a:gd name="connsiteX8-215" fmla="*/ 0 w 10064"/>
                  <a:gd name="connsiteY8-216" fmla="*/ 0 h 10172"/>
                  <a:gd name="connsiteX0-217" fmla="*/ 0 w 10064"/>
                  <a:gd name="connsiteY0-218" fmla="*/ 0 h 10172"/>
                  <a:gd name="connsiteX1-219" fmla="*/ 6788 w 10064"/>
                  <a:gd name="connsiteY1-220" fmla="*/ 0 h 10172"/>
                  <a:gd name="connsiteX2-221" fmla="*/ 8433 w 10064"/>
                  <a:gd name="connsiteY2-222" fmla="*/ 6111 h 10172"/>
                  <a:gd name="connsiteX3-223" fmla="*/ 10053 w 10064"/>
                  <a:gd name="connsiteY3-224" fmla="*/ 6009 h 10172"/>
                  <a:gd name="connsiteX4-225" fmla="*/ 10064 w 10064"/>
                  <a:gd name="connsiteY4-226" fmla="*/ 10129 h 10172"/>
                  <a:gd name="connsiteX5-227" fmla="*/ 8433 w 10064"/>
                  <a:gd name="connsiteY5-228" fmla="*/ 10172 h 10172"/>
                  <a:gd name="connsiteX6-229" fmla="*/ 6788 w 10064"/>
                  <a:gd name="connsiteY6-230" fmla="*/ 6296 h 10172"/>
                  <a:gd name="connsiteX7-231" fmla="*/ 0 w 10064"/>
                  <a:gd name="connsiteY7-232" fmla="*/ 6296 h 10172"/>
                  <a:gd name="connsiteX8-233" fmla="*/ 0 w 10064"/>
                  <a:gd name="connsiteY8-234" fmla="*/ 0 h 10172"/>
                  <a:gd name="connsiteX0-235" fmla="*/ 0 w 10064"/>
                  <a:gd name="connsiteY0-236" fmla="*/ 0 h 10172"/>
                  <a:gd name="connsiteX1-237" fmla="*/ 6788 w 10064"/>
                  <a:gd name="connsiteY1-238" fmla="*/ 0 h 10172"/>
                  <a:gd name="connsiteX2-239" fmla="*/ 8433 w 10064"/>
                  <a:gd name="connsiteY2-240" fmla="*/ 6111 h 10172"/>
                  <a:gd name="connsiteX3-241" fmla="*/ 10053 w 10064"/>
                  <a:gd name="connsiteY3-242" fmla="*/ 6009 h 10172"/>
                  <a:gd name="connsiteX4-243" fmla="*/ 10064 w 10064"/>
                  <a:gd name="connsiteY4-244" fmla="*/ 10129 h 10172"/>
                  <a:gd name="connsiteX5-245" fmla="*/ 8433 w 10064"/>
                  <a:gd name="connsiteY5-246" fmla="*/ 10172 h 10172"/>
                  <a:gd name="connsiteX6-247" fmla="*/ 6782 w 10064"/>
                  <a:gd name="connsiteY6-248" fmla="*/ 6330 h 10172"/>
                  <a:gd name="connsiteX7-249" fmla="*/ 0 w 10064"/>
                  <a:gd name="connsiteY7-250" fmla="*/ 6296 h 10172"/>
                  <a:gd name="connsiteX8-251" fmla="*/ 0 w 10064"/>
                  <a:gd name="connsiteY8-252" fmla="*/ 0 h 10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64" h="10172">
                    <a:moveTo>
                      <a:pt x="0" y="0"/>
                    </a:moveTo>
                    <a:lnTo>
                      <a:pt x="6788" y="0"/>
                    </a:lnTo>
                    <a:lnTo>
                      <a:pt x="8433" y="6111"/>
                    </a:lnTo>
                    <a:lnTo>
                      <a:pt x="10053" y="6009"/>
                    </a:lnTo>
                    <a:cubicBezTo>
                      <a:pt x="10062" y="9363"/>
                      <a:pt x="10064" y="7058"/>
                      <a:pt x="10064" y="10129"/>
                    </a:cubicBezTo>
                    <a:lnTo>
                      <a:pt x="8433" y="10172"/>
                    </a:lnTo>
                    <a:lnTo>
                      <a:pt x="6782" y="6330"/>
                    </a:lnTo>
                    <a:lnTo>
                      <a:pt x="0" y="6296"/>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sp>
            <p:nvSpPr>
              <p:cNvPr id="19" name="TextBox 21"/>
              <p:cNvSpPr txBox="1">
                <a:spLocks noChangeArrowheads="1"/>
              </p:cNvSpPr>
              <p:nvPr/>
            </p:nvSpPr>
            <p:spPr bwMode="auto">
              <a:xfrm>
                <a:off x="4206625" y="2250587"/>
                <a:ext cx="1728192" cy="2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0" name="TextBox 23"/>
              <p:cNvSpPr txBox="1">
                <a:spLocks noChangeArrowheads="1"/>
              </p:cNvSpPr>
              <p:nvPr/>
            </p:nvSpPr>
            <p:spPr bwMode="auto">
              <a:xfrm>
                <a:off x="5893100" y="2090510"/>
                <a:ext cx="1030398" cy="52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10%</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8" name="组合 36"/>
            <p:cNvGrpSpPr/>
            <p:nvPr/>
          </p:nvGrpSpPr>
          <p:grpSpPr bwMode="auto">
            <a:xfrm>
              <a:off x="3779838" y="2677520"/>
              <a:ext cx="5382343" cy="719113"/>
              <a:chOff x="3779912" y="2677179"/>
              <a:chExt cx="5382920" cy="719500"/>
            </a:xfrm>
          </p:grpSpPr>
          <p:sp>
            <p:nvSpPr>
              <p:cNvPr id="14" name="Freeform 8"/>
              <p:cNvSpPr/>
              <p:nvPr/>
            </p:nvSpPr>
            <p:spPr bwMode="auto">
              <a:xfrm>
                <a:off x="3779912" y="2677179"/>
                <a:ext cx="5382920" cy="719500"/>
              </a:xfrm>
              <a:custGeom>
                <a:avLst/>
                <a:gdLst>
                  <a:gd name="T0" fmla="*/ 0 w 293"/>
                  <a:gd name="T1" fmla="*/ 0 h 42"/>
                  <a:gd name="T2" fmla="*/ 2147483646 w 293"/>
                  <a:gd name="T3" fmla="*/ 0 h 42"/>
                  <a:gd name="T4" fmla="*/ 2147483646 w 293"/>
                  <a:gd name="T5" fmla="*/ 2147483646 h 42"/>
                  <a:gd name="T6" fmla="*/ 2147483646 w 293"/>
                  <a:gd name="T7" fmla="*/ 2147483646 h 42"/>
                  <a:gd name="T8" fmla="*/ 2147483646 w 293"/>
                  <a:gd name="T9" fmla="*/ 2147483646 h 42"/>
                  <a:gd name="T10" fmla="*/ 2147483646 w 293"/>
                  <a:gd name="T11" fmla="*/ 2147483646 h 42"/>
                  <a:gd name="T12" fmla="*/ 2147483646 w 293"/>
                  <a:gd name="T13" fmla="*/ 2147483646 h 42"/>
                  <a:gd name="T14" fmla="*/ 0 w 293"/>
                  <a:gd name="T15" fmla="*/ 2147483646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4524 h 10000"/>
                  <a:gd name="connsiteX3" fmla="*/ 9964 w 10000"/>
                  <a:gd name="connsiteY3" fmla="*/ 4524 h 10000"/>
                  <a:gd name="connsiteX4" fmla="*/ 10000 w 10000"/>
                  <a:gd name="connsiteY4" fmla="*/ 10000 h 10000"/>
                  <a:gd name="connsiteX5" fmla="*/ 8396 w 10000"/>
                  <a:gd name="connsiteY5" fmla="*/ 10000 h 10000"/>
                  <a:gd name="connsiteX6" fmla="*/ 6758 w 10000"/>
                  <a:gd name="connsiteY6" fmla="*/ 8333 h 10000"/>
                  <a:gd name="connsiteX7" fmla="*/ 0 w 10000"/>
                  <a:gd name="connsiteY7" fmla="*/ 8333 h 10000"/>
                  <a:gd name="connsiteX8" fmla="*/ 0 w 10000"/>
                  <a:gd name="connsiteY8" fmla="*/ 0 h 10000"/>
                  <a:gd name="connsiteX0-1" fmla="*/ 0 w 9982"/>
                  <a:gd name="connsiteY0-2" fmla="*/ 0 h 10000"/>
                  <a:gd name="connsiteX1-3" fmla="*/ 6758 w 9982"/>
                  <a:gd name="connsiteY1-4" fmla="*/ 0 h 10000"/>
                  <a:gd name="connsiteX2-5" fmla="*/ 8396 w 9982"/>
                  <a:gd name="connsiteY2-6" fmla="*/ 4524 h 10000"/>
                  <a:gd name="connsiteX3-7" fmla="*/ 9964 w 9982"/>
                  <a:gd name="connsiteY3-8" fmla="*/ 4524 h 10000"/>
                  <a:gd name="connsiteX4-9" fmla="*/ 9982 w 9982"/>
                  <a:gd name="connsiteY4-10" fmla="*/ 10000 h 10000"/>
                  <a:gd name="connsiteX5-11" fmla="*/ 8396 w 9982"/>
                  <a:gd name="connsiteY5-12" fmla="*/ 10000 h 10000"/>
                  <a:gd name="connsiteX6-13" fmla="*/ 6758 w 9982"/>
                  <a:gd name="connsiteY6-14" fmla="*/ 8333 h 10000"/>
                  <a:gd name="connsiteX7-15" fmla="*/ 0 w 9982"/>
                  <a:gd name="connsiteY7-16" fmla="*/ 8333 h 10000"/>
                  <a:gd name="connsiteX8-17" fmla="*/ 0 w 9982"/>
                  <a:gd name="connsiteY8-18" fmla="*/ 0 h 10000"/>
                  <a:gd name="connsiteX0-19" fmla="*/ 0 w 10000"/>
                  <a:gd name="connsiteY0-20" fmla="*/ 0 h 10000"/>
                  <a:gd name="connsiteX1-21" fmla="*/ 6770 w 10000"/>
                  <a:gd name="connsiteY1-22" fmla="*/ 0 h 10000"/>
                  <a:gd name="connsiteX2-23" fmla="*/ 8411 w 10000"/>
                  <a:gd name="connsiteY2-24" fmla="*/ 4524 h 10000"/>
                  <a:gd name="connsiteX3-25" fmla="*/ 9982 w 10000"/>
                  <a:gd name="connsiteY3-26" fmla="*/ 4524 h 10000"/>
                  <a:gd name="connsiteX4-27" fmla="*/ 10000 w 10000"/>
                  <a:gd name="connsiteY4-28" fmla="*/ 10000 h 10000"/>
                  <a:gd name="connsiteX5-29" fmla="*/ 8411 w 10000"/>
                  <a:gd name="connsiteY5-30" fmla="*/ 10000 h 10000"/>
                  <a:gd name="connsiteX6-31" fmla="*/ 6770 w 10000"/>
                  <a:gd name="connsiteY6-32" fmla="*/ 8333 h 10000"/>
                  <a:gd name="connsiteX7-33" fmla="*/ 0 w 10000"/>
                  <a:gd name="connsiteY7-34" fmla="*/ 8333 h 10000"/>
                  <a:gd name="connsiteX8-35" fmla="*/ 0 w 10000"/>
                  <a:gd name="connsiteY8-36" fmla="*/ 0 h 10000"/>
                  <a:gd name="connsiteX0-37" fmla="*/ 0 w 10000"/>
                  <a:gd name="connsiteY0-38" fmla="*/ 0 h 10000"/>
                  <a:gd name="connsiteX1-39" fmla="*/ 6770 w 10000"/>
                  <a:gd name="connsiteY1-40" fmla="*/ 0 h 10000"/>
                  <a:gd name="connsiteX2-41" fmla="*/ 8411 w 10000"/>
                  <a:gd name="connsiteY2-42" fmla="*/ 4524 h 10000"/>
                  <a:gd name="connsiteX3-43" fmla="*/ 9982 w 10000"/>
                  <a:gd name="connsiteY3-44" fmla="*/ 4524 h 10000"/>
                  <a:gd name="connsiteX4-45" fmla="*/ 10000 w 10000"/>
                  <a:gd name="connsiteY4-46" fmla="*/ 10000 h 10000"/>
                  <a:gd name="connsiteX5-47" fmla="*/ 8411 w 10000"/>
                  <a:gd name="connsiteY5-48" fmla="*/ 10000 h 10000"/>
                  <a:gd name="connsiteX6-49" fmla="*/ 6770 w 10000"/>
                  <a:gd name="connsiteY6-50" fmla="*/ 8333 h 10000"/>
                  <a:gd name="connsiteX7-51" fmla="*/ 0 w 10000"/>
                  <a:gd name="connsiteY7-52" fmla="*/ 8333 h 10000"/>
                  <a:gd name="connsiteX8-53" fmla="*/ 0 w 10000"/>
                  <a:gd name="connsiteY8-54" fmla="*/ 0 h 10000"/>
                  <a:gd name="connsiteX0-55" fmla="*/ 0 w 10000"/>
                  <a:gd name="connsiteY0-56" fmla="*/ 0 h 10000"/>
                  <a:gd name="connsiteX1-57" fmla="*/ 6770 w 10000"/>
                  <a:gd name="connsiteY1-58" fmla="*/ 0 h 10000"/>
                  <a:gd name="connsiteX2-59" fmla="*/ 8411 w 10000"/>
                  <a:gd name="connsiteY2-60" fmla="*/ 4524 h 10000"/>
                  <a:gd name="connsiteX3-61" fmla="*/ 9982 w 10000"/>
                  <a:gd name="connsiteY3-62" fmla="*/ 4524 h 10000"/>
                  <a:gd name="connsiteX4-63" fmla="*/ 10000 w 10000"/>
                  <a:gd name="connsiteY4-64" fmla="*/ 10000 h 10000"/>
                  <a:gd name="connsiteX5-65" fmla="*/ 8411 w 10000"/>
                  <a:gd name="connsiteY5-66" fmla="*/ 10000 h 10000"/>
                  <a:gd name="connsiteX6-67" fmla="*/ 6770 w 10000"/>
                  <a:gd name="connsiteY6-68" fmla="*/ 8333 h 10000"/>
                  <a:gd name="connsiteX7-69" fmla="*/ 0 w 10000"/>
                  <a:gd name="connsiteY7-70" fmla="*/ 8333 h 10000"/>
                  <a:gd name="connsiteX8-71" fmla="*/ 0 w 10000"/>
                  <a:gd name="connsiteY8-72" fmla="*/ 0 h 10000"/>
                  <a:gd name="connsiteX0-73" fmla="*/ 0 w 10000"/>
                  <a:gd name="connsiteY0-74" fmla="*/ 0 h 10000"/>
                  <a:gd name="connsiteX1-75" fmla="*/ 6770 w 10000"/>
                  <a:gd name="connsiteY1-76" fmla="*/ 0 h 10000"/>
                  <a:gd name="connsiteX2-77" fmla="*/ 8411 w 10000"/>
                  <a:gd name="connsiteY2-78" fmla="*/ 4524 h 10000"/>
                  <a:gd name="connsiteX3-79" fmla="*/ 9982 w 10000"/>
                  <a:gd name="connsiteY3-80" fmla="*/ 4524 h 10000"/>
                  <a:gd name="connsiteX4-81" fmla="*/ 10000 w 10000"/>
                  <a:gd name="connsiteY4-82" fmla="*/ 10000 h 10000"/>
                  <a:gd name="connsiteX5-83" fmla="*/ 8411 w 10000"/>
                  <a:gd name="connsiteY5-84" fmla="*/ 10000 h 10000"/>
                  <a:gd name="connsiteX6-85" fmla="*/ 6770 w 10000"/>
                  <a:gd name="connsiteY6-86" fmla="*/ 8333 h 10000"/>
                  <a:gd name="connsiteX7-87" fmla="*/ 0 w 10000"/>
                  <a:gd name="connsiteY7-88" fmla="*/ 8333 h 10000"/>
                  <a:gd name="connsiteX8-89" fmla="*/ 0 w 10000"/>
                  <a:gd name="connsiteY8-90" fmla="*/ 0 h 10000"/>
                  <a:gd name="connsiteX0-91" fmla="*/ 0 w 10000"/>
                  <a:gd name="connsiteY0-92" fmla="*/ 0 h 10000"/>
                  <a:gd name="connsiteX1-93" fmla="*/ 6770 w 10000"/>
                  <a:gd name="connsiteY1-94" fmla="*/ 0 h 10000"/>
                  <a:gd name="connsiteX2-95" fmla="*/ 8411 w 10000"/>
                  <a:gd name="connsiteY2-96" fmla="*/ 4524 h 10000"/>
                  <a:gd name="connsiteX3-97" fmla="*/ 9969 w 10000"/>
                  <a:gd name="connsiteY3-98" fmla="*/ 4524 h 10000"/>
                  <a:gd name="connsiteX4-99" fmla="*/ 10000 w 10000"/>
                  <a:gd name="connsiteY4-100" fmla="*/ 10000 h 10000"/>
                  <a:gd name="connsiteX5-101" fmla="*/ 8411 w 10000"/>
                  <a:gd name="connsiteY5-102" fmla="*/ 10000 h 10000"/>
                  <a:gd name="connsiteX6-103" fmla="*/ 6770 w 10000"/>
                  <a:gd name="connsiteY6-104" fmla="*/ 8333 h 10000"/>
                  <a:gd name="connsiteX7-105" fmla="*/ 0 w 10000"/>
                  <a:gd name="connsiteY7-106" fmla="*/ 8333 h 10000"/>
                  <a:gd name="connsiteX8-107" fmla="*/ 0 w 10000"/>
                  <a:gd name="connsiteY8-108" fmla="*/ 0 h 10000"/>
                  <a:gd name="connsiteX0-109" fmla="*/ 0 w 9982"/>
                  <a:gd name="connsiteY0-110" fmla="*/ 0 h 10066"/>
                  <a:gd name="connsiteX1-111" fmla="*/ 6770 w 9982"/>
                  <a:gd name="connsiteY1-112" fmla="*/ 0 h 10066"/>
                  <a:gd name="connsiteX2-113" fmla="*/ 8411 w 9982"/>
                  <a:gd name="connsiteY2-114" fmla="*/ 4524 h 10066"/>
                  <a:gd name="connsiteX3-115" fmla="*/ 9969 w 9982"/>
                  <a:gd name="connsiteY3-116" fmla="*/ 4524 h 10066"/>
                  <a:gd name="connsiteX4-117" fmla="*/ 9982 w 9982"/>
                  <a:gd name="connsiteY4-118" fmla="*/ 10066 h 10066"/>
                  <a:gd name="connsiteX5-119" fmla="*/ 8411 w 9982"/>
                  <a:gd name="connsiteY5-120" fmla="*/ 10000 h 10066"/>
                  <a:gd name="connsiteX6-121" fmla="*/ 6770 w 9982"/>
                  <a:gd name="connsiteY6-122" fmla="*/ 8333 h 10066"/>
                  <a:gd name="connsiteX7-123" fmla="*/ 0 w 9982"/>
                  <a:gd name="connsiteY7-124" fmla="*/ 8333 h 10066"/>
                  <a:gd name="connsiteX8-125" fmla="*/ 0 w 9982"/>
                  <a:gd name="connsiteY8-126" fmla="*/ 0 h 10066"/>
                  <a:gd name="connsiteX0-127" fmla="*/ 0 w 10009"/>
                  <a:gd name="connsiteY0-128" fmla="*/ 0 h 9967"/>
                  <a:gd name="connsiteX1-129" fmla="*/ 6782 w 10009"/>
                  <a:gd name="connsiteY1-130" fmla="*/ 0 h 9967"/>
                  <a:gd name="connsiteX2-131" fmla="*/ 8426 w 10009"/>
                  <a:gd name="connsiteY2-132" fmla="*/ 4494 h 9967"/>
                  <a:gd name="connsiteX3-133" fmla="*/ 9987 w 10009"/>
                  <a:gd name="connsiteY3-134" fmla="*/ 4494 h 9967"/>
                  <a:gd name="connsiteX4-135" fmla="*/ 10009 w 10009"/>
                  <a:gd name="connsiteY4-136" fmla="*/ 9967 h 9967"/>
                  <a:gd name="connsiteX5-137" fmla="*/ 8426 w 10009"/>
                  <a:gd name="connsiteY5-138" fmla="*/ 9934 h 9967"/>
                  <a:gd name="connsiteX6-139" fmla="*/ 6782 w 10009"/>
                  <a:gd name="connsiteY6-140" fmla="*/ 8278 h 9967"/>
                  <a:gd name="connsiteX7-141" fmla="*/ 0 w 10009"/>
                  <a:gd name="connsiteY7-142" fmla="*/ 8278 h 9967"/>
                  <a:gd name="connsiteX8-143" fmla="*/ 0 w 10009"/>
                  <a:gd name="connsiteY8-144" fmla="*/ 0 h 9967"/>
                  <a:gd name="connsiteX0-145" fmla="*/ 0 w 10000"/>
                  <a:gd name="connsiteY0-146" fmla="*/ 0 h 10000"/>
                  <a:gd name="connsiteX1-147" fmla="*/ 6776 w 10000"/>
                  <a:gd name="connsiteY1-148" fmla="*/ 0 h 10000"/>
                  <a:gd name="connsiteX2-149" fmla="*/ 8418 w 10000"/>
                  <a:gd name="connsiteY2-150" fmla="*/ 4509 h 10000"/>
                  <a:gd name="connsiteX3-151" fmla="*/ 9978 w 10000"/>
                  <a:gd name="connsiteY3-152" fmla="*/ 4509 h 10000"/>
                  <a:gd name="connsiteX4-153" fmla="*/ 10000 w 10000"/>
                  <a:gd name="connsiteY4-154" fmla="*/ 10000 h 10000"/>
                  <a:gd name="connsiteX5-155" fmla="*/ 8418 w 10000"/>
                  <a:gd name="connsiteY5-156" fmla="*/ 9967 h 10000"/>
                  <a:gd name="connsiteX6-157" fmla="*/ 6776 w 10000"/>
                  <a:gd name="connsiteY6-158" fmla="*/ 8305 h 10000"/>
                  <a:gd name="connsiteX7-159" fmla="*/ 0 w 10000"/>
                  <a:gd name="connsiteY7-160" fmla="*/ 8305 h 10000"/>
                  <a:gd name="connsiteX8-161" fmla="*/ 0 w 10000"/>
                  <a:gd name="connsiteY8-162" fmla="*/ 0 h 10000"/>
                  <a:gd name="connsiteX0-163" fmla="*/ 0 w 10000"/>
                  <a:gd name="connsiteY0-164" fmla="*/ 0 h 10000"/>
                  <a:gd name="connsiteX1-165" fmla="*/ 6776 w 10000"/>
                  <a:gd name="connsiteY1-166" fmla="*/ 0 h 10000"/>
                  <a:gd name="connsiteX2-167" fmla="*/ 8418 w 10000"/>
                  <a:gd name="connsiteY2-168" fmla="*/ 4509 h 10000"/>
                  <a:gd name="connsiteX3-169" fmla="*/ 9978 w 10000"/>
                  <a:gd name="connsiteY3-170" fmla="*/ 4509 h 10000"/>
                  <a:gd name="connsiteX4-171" fmla="*/ 10000 w 10000"/>
                  <a:gd name="connsiteY4-172" fmla="*/ 10000 h 10000"/>
                  <a:gd name="connsiteX5-173" fmla="*/ 8418 w 10000"/>
                  <a:gd name="connsiteY5-174" fmla="*/ 9967 h 10000"/>
                  <a:gd name="connsiteX6-175" fmla="*/ 6776 w 10000"/>
                  <a:gd name="connsiteY6-176" fmla="*/ 8305 h 10000"/>
                  <a:gd name="connsiteX7-177" fmla="*/ 0 w 10000"/>
                  <a:gd name="connsiteY7-178" fmla="*/ 8305 h 10000"/>
                  <a:gd name="connsiteX8-179" fmla="*/ 0 w 10000"/>
                  <a:gd name="connsiteY8-180" fmla="*/ 0 h 10000"/>
                  <a:gd name="connsiteX0-181" fmla="*/ 0 w 10000"/>
                  <a:gd name="connsiteY0-182" fmla="*/ 0 h 10000"/>
                  <a:gd name="connsiteX1-183" fmla="*/ 6776 w 10000"/>
                  <a:gd name="connsiteY1-184" fmla="*/ 0 h 10000"/>
                  <a:gd name="connsiteX2-185" fmla="*/ 8418 w 10000"/>
                  <a:gd name="connsiteY2-186" fmla="*/ 4509 h 10000"/>
                  <a:gd name="connsiteX3-187" fmla="*/ 9987 w 10000"/>
                  <a:gd name="connsiteY3-188" fmla="*/ 4509 h 10000"/>
                  <a:gd name="connsiteX4-189" fmla="*/ 10000 w 10000"/>
                  <a:gd name="connsiteY4-190" fmla="*/ 10000 h 10000"/>
                  <a:gd name="connsiteX5-191" fmla="*/ 8418 w 10000"/>
                  <a:gd name="connsiteY5-192" fmla="*/ 9967 h 10000"/>
                  <a:gd name="connsiteX6-193" fmla="*/ 6776 w 10000"/>
                  <a:gd name="connsiteY6-194" fmla="*/ 8305 h 10000"/>
                  <a:gd name="connsiteX7-195" fmla="*/ 0 w 10000"/>
                  <a:gd name="connsiteY7-196" fmla="*/ 8305 h 10000"/>
                  <a:gd name="connsiteX8-197" fmla="*/ 0 w 10000"/>
                  <a:gd name="connsiteY8-198" fmla="*/ 0 h 10000"/>
                  <a:gd name="connsiteX0-199" fmla="*/ 0 w 10000"/>
                  <a:gd name="connsiteY0-200" fmla="*/ 0 h 10000"/>
                  <a:gd name="connsiteX1-201" fmla="*/ 6776 w 10000"/>
                  <a:gd name="connsiteY1-202" fmla="*/ 0 h 10000"/>
                  <a:gd name="connsiteX2-203" fmla="*/ 8418 w 10000"/>
                  <a:gd name="connsiteY2-204" fmla="*/ 4509 h 10000"/>
                  <a:gd name="connsiteX3-205" fmla="*/ 9978 w 10000"/>
                  <a:gd name="connsiteY3-206" fmla="*/ 4509 h 10000"/>
                  <a:gd name="connsiteX4-207" fmla="*/ 10000 w 10000"/>
                  <a:gd name="connsiteY4-208" fmla="*/ 10000 h 10000"/>
                  <a:gd name="connsiteX5-209" fmla="*/ 8418 w 10000"/>
                  <a:gd name="connsiteY5-210" fmla="*/ 9967 h 10000"/>
                  <a:gd name="connsiteX6-211" fmla="*/ 6776 w 10000"/>
                  <a:gd name="connsiteY6-212" fmla="*/ 8305 h 10000"/>
                  <a:gd name="connsiteX7-213" fmla="*/ 0 w 10000"/>
                  <a:gd name="connsiteY7-214" fmla="*/ 8305 h 10000"/>
                  <a:gd name="connsiteX8-215" fmla="*/ 0 w 10000"/>
                  <a:gd name="connsiteY8-216" fmla="*/ 0 h 10000"/>
                  <a:gd name="connsiteX0-217" fmla="*/ 0 w 10036"/>
                  <a:gd name="connsiteY0-218" fmla="*/ 0 h 9967"/>
                  <a:gd name="connsiteX1-219" fmla="*/ 6776 w 10036"/>
                  <a:gd name="connsiteY1-220" fmla="*/ 0 h 9967"/>
                  <a:gd name="connsiteX2-221" fmla="*/ 8418 w 10036"/>
                  <a:gd name="connsiteY2-222" fmla="*/ 4509 h 9967"/>
                  <a:gd name="connsiteX3-223" fmla="*/ 9978 w 10036"/>
                  <a:gd name="connsiteY3-224" fmla="*/ 4509 h 9967"/>
                  <a:gd name="connsiteX4-225" fmla="*/ 10036 w 10036"/>
                  <a:gd name="connsiteY4-226" fmla="*/ 9967 h 9967"/>
                  <a:gd name="connsiteX5-227" fmla="*/ 8418 w 10036"/>
                  <a:gd name="connsiteY5-228" fmla="*/ 9967 h 9967"/>
                  <a:gd name="connsiteX6-229" fmla="*/ 6776 w 10036"/>
                  <a:gd name="connsiteY6-230" fmla="*/ 8305 h 9967"/>
                  <a:gd name="connsiteX7-231" fmla="*/ 0 w 10036"/>
                  <a:gd name="connsiteY7-232" fmla="*/ 8305 h 9967"/>
                  <a:gd name="connsiteX8-233" fmla="*/ 0 w 10036"/>
                  <a:gd name="connsiteY8-234" fmla="*/ 0 h 9967"/>
                  <a:gd name="connsiteX0-235" fmla="*/ 0 w 10008"/>
                  <a:gd name="connsiteY0-236" fmla="*/ 0 h 10000"/>
                  <a:gd name="connsiteX1-237" fmla="*/ 6752 w 10008"/>
                  <a:gd name="connsiteY1-238" fmla="*/ 0 h 10000"/>
                  <a:gd name="connsiteX2-239" fmla="*/ 8388 w 10008"/>
                  <a:gd name="connsiteY2-240" fmla="*/ 4524 h 10000"/>
                  <a:gd name="connsiteX3-241" fmla="*/ 10004 w 10008"/>
                  <a:gd name="connsiteY3-242" fmla="*/ 4524 h 10000"/>
                  <a:gd name="connsiteX4-243" fmla="*/ 10000 w 10008"/>
                  <a:gd name="connsiteY4-244" fmla="*/ 10000 h 10000"/>
                  <a:gd name="connsiteX5-245" fmla="*/ 8388 w 10008"/>
                  <a:gd name="connsiteY5-246" fmla="*/ 10000 h 10000"/>
                  <a:gd name="connsiteX6-247" fmla="*/ 6752 w 10008"/>
                  <a:gd name="connsiteY6-248" fmla="*/ 8332 h 10000"/>
                  <a:gd name="connsiteX7-249" fmla="*/ 0 w 10008"/>
                  <a:gd name="connsiteY7-250" fmla="*/ 8332 h 10000"/>
                  <a:gd name="connsiteX8-251" fmla="*/ 0 w 10008"/>
                  <a:gd name="connsiteY8-252" fmla="*/ 0 h 10000"/>
                  <a:gd name="connsiteX0-253" fmla="*/ 0 w 10004"/>
                  <a:gd name="connsiteY0-254" fmla="*/ 0 h 10000"/>
                  <a:gd name="connsiteX1-255" fmla="*/ 6752 w 10004"/>
                  <a:gd name="connsiteY1-256" fmla="*/ 0 h 10000"/>
                  <a:gd name="connsiteX2-257" fmla="*/ 8388 w 10004"/>
                  <a:gd name="connsiteY2-258" fmla="*/ 4524 h 10000"/>
                  <a:gd name="connsiteX3-259" fmla="*/ 10004 w 10004"/>
                  <a:gd name="connsiteY3-260" fmla="*/ 4524 h 10000"/>
                  <a:gd name="connsiteX4-261" fmla="*/ 10000 w 10004"/>
                  <a:gd name="connsiteY4-262" fmla="*/ 10000 h 10000"/>
                  <a:gd name="connsiteX5-263" fmla="*/ 8388 w 10004"/>
                  <a:gd name="connsiteY5-264" fmla="*/ 10000 h 10000"/>
                  <a:gd name="connsiteX6-265" fmla="*/ 6752 w 10004"/>
                  <a:gd name="connsiteY6-266" fmla="*/ 8332 h 10000"/>
                  <a:gd name="connsiteX7-267" fmla="*/ 0 w 10004"/>
                  <a:gd name="connsiteY7-268" fmla="*/ 8332 h 10000"/>
                  <a:gd name="connsiteX8-269" fmla="*/ 0 w 10004"/>
                  <a:gd name="connsiteY8-270" fmla="*/ 0 h 10000"/>
                  <a:gd name="connsiteX0-271" fmla="*/ 0 w 10004"/>
                  <a:gd name="connsiteY0-272" fmla="*/ 0 h 10000"/>
                  <a:gd name="connsiteX1-273" fmla="*/ 6752 w 10004"/>
                  <a:gd name="connsiteY1-274" fmla="*/ 0 h 10000"/>
                  <a:gd name="connsiteX2-275" fmla="*/ 8388 w 10004"/>
                  <a:gd name="connsiteY2-276" fmla="*/ 4524 h 10000"/>
                  <a:gd name="connsiteX3-277" fmla="*/ 10004 w 10004"/>
                  <a:gd name="connsiteY3-278" fmla="*/ 4524 h 10000"/>
                  <a:gd name="connsiteX4-279" fmla="*/ 10000 w 10004"/>
                  <a:gd name="connsiteY4-280" fmla="*/ 10000 h 10000"/>
                  <a:gd name="connsiteX5-281" fmla="*/ 8388 w 10004"/>
                  <a:gd name="connsiteY5-282" fmla="*/ 10000 h 10000"/>
                  <a:gd name="connsiteX6-283" fmla="*/ 6752 w 10004"/>
                  <a:gd name="connsiteY6-284" fmla="*/ 8332 h 10000"/>
                  <a:gd name="connsiteX7-285" fmla="*/ 0 w 10004"/>
                  <a:gd name="connsiteY7-286" fmla="*/ 8332 h 10000"/>
                  <a:gd name="connsiteX8-287" fmla="*/ 0 w 10004"/>
                  <a:gd name="connsiteY8-288" fmla="*/ 0 h 10000"/>
                  <a:gd name="connsiteX0-289" fmla="*/ 0 w 10004"/>
                  <a:gd name="connsiteY0-290" fmla="*/ 0 h 10000"/>
                  <a:gd name="connsiteX1-291" fmla="*/ 6752 w 10004"/>
                  <a:gd name="connsiteY1-292" fmla="*/ 0 h 10000"/>
                  <a:gd name="connsiteX2-293" fmla="*/ 8388 w 10004"/>
                  <a:gd name="connsiteY2-294" fmla="*/ 4524 h 10000"/>
                  <a:gd name="connsiteX3-295" fmla="*/ 10004 w 10004"/>
                  <a:gd name="connsiteY3-296" fmla="*/ 4524 h 10000"/>
                  <a:gd name="connsiteX4-297" fmla="*/ 10000 w 10004"/>
                  <a:gd name="connsiteY4-298" fmla="*/ 10000 h 10000"/>
                  <a:gd name="connsiteX5-299" fmla="*/ 8388 w 10004"/>
                  <a:gd name="connsiteY5-300" fmla="*/ 10000 h 10000"/>
                  <a:gd name="connsiteX6-301" fmla="*/ 6752 w 10004"/>
                  <a:gd name="connsiteY6-302" fmla="*/ 8332 h 10000"/>
                  <a:gd name="connsiteX7-303" fmla="*/ 0 w 10004"/>
                  <a:gd name="connsiteY7-304" fmla="*/ 8332 h 10000"/>
                  <a:gd name="connsiteX8-305" fmla="*/ 0 w 10004"/>
                  <a:gd name="connsiteY8-306" fmla="*/ 0 h 10000"/>
                  <a:gd name="connsiteX0-307" fmla="*/ 0 w 10004"/>
                  <a:gd name="connsiteY0-308" fmla="*/ 0 h 10000"/>
                  <a:gd name="connsiteX1-309" fmla="*/ 6752 w 10004"/>
                  <a:gd name="connsiteY1-310" fmla="*/ 0 h 10000"/>
                  <a:gd name="connsiteX2-311" fmla="*/ 8388 w 10004"/>
                  <a:gd name="connsiteY2-312" fmla="*/ 4524 h 10000"/>
                  <a:gd name="connsiteX3-313" fmla="*/ 10004 w 10004"/>
                  <a:gd name="connsiteY3-314" fmla="*/ 4524 h 10000"/>
                  <a:gd name="connsiteX4-315" fmla="*/ 10000 w 10004"/>
                  <a:gd name="connsiteY4-316" fmla="*/ 10000 h 10000"/>
                  <a:gd name="connsiteX5-317" fmla="*/ 8388 w 10004"/>
                  <a:gd name="connsiteY5-318" fmla="*/ 10000 h 10000"/>
                  <a:gd name="connsiteX6-319" fmla="*/ 6752 w 10004"/>
                  <a:gd name="connsiteY6-320" fmla="*/ 8332 h 10000"/>
                  <a:gd name="connsiteX7-321" fmla="*/ 0 w 10004"/>
                  <a:gd name="connsiteY7-322" fmla="*/ 8332 h 10000"/>
                  <a:gd name="connsiteX8-323" fmla="*/ 0 w 10004"/>
                  <a:gd name="connsiteY8-324" fmla="*/ 0 h 10000"/>
                  <a:gd name="connsiteX0-325" fmla="*/ 0 w 10022"/>
                  <a:gd name="connsiteY0-326" fmla="*/ 0 h 10000"/>
                  <a:gd name="connsiteX1-327" fmla="*/ 6752 w 10022"/>
                  <a:gd name="connsiteY1-328" fmla="*/ 0 h 10000"/>
                  <a:gd name="connsiteX2-329" fmla="*/ 8388 w 10022"/>
                  <a:gd name="connsiteY2-330" fmla="*/ 4524 h 10000"/>
                  <a:gd name="connsiteX3-331" fmla="*/ 10022 w 10022"/>
                  <a:gd name="connsiteY3-332" fmla="*/ 4966 h 10000"/>
                  <a:gd name="connsiteX4-333" fmla="*/ 10000 w 10022"/>
                  <a:gd name="connsiteY4-334" fmla="*/ 10000 h 10000"/>
                  <a:gd name="connsiteX5-335" fmla="*/ 8388 w 10022"/>
                  <a:gd name="connsiteY5-336" fmla="*/ 10000 h 10000"/>
                  <a:gd name="connsiteX6-337" fmla="*/ 6752 w 10022"/>
                  <a:gd name="connsiteY6-338" fmla="*/ 8332 h 10000"/>
                  <a:gd name="connsiteX7-339" fmla="*/ 0 w 10022"/>
                  <a:gd name="connsiteY7-340" fmla="*/ 8332 h 10000"/>
                  <a:gd name="connsiteX8-341" fmla="*/ 0 w 10022"/>
                  <a:gd name="connsiteY8-342" fmla="*/ 0 h 10000"/>
                  <a:gd name="connsiteX0-343" fmla="*/ 0 w 10022"/>
                  <a:gd name="connsiteY0-344" fmla="*/ 0 h 10000"/>
                  <a:gd name="connsiteX1-345" fmla="*/ 6752 w 10022"/>
                  <a:gd name="connsiteY1-346" fmla="*/ 0 h 10000"/>
                  <a:gd name="connsiteX2-347" fmla="*/ 8406 w 10022"/>
                  <a:gd name="connsiteY2-348" fmla="*/ 4921 h 10000"/>
                  <a:gd name="connsiteX3-349" fmla="*/ 10022 w 10022"/>
                  <a:gd name="connsiteY3-350" fmla="*/ 4966 h 10000"/>
                  <a:gd name="connsiteX4-351" fmla="*/ 10000 w 10022"/>
                  <a:gd name="connsiteY4-352" fmla="*/ 10000 h 10000"/>
                  <a:gd name="connsiteX5-353" fmla="*/ 8388 w 10022"/>
                  <a:gd name="connsiteY5-354" fmla="*/ 10000 h 10000"/>
                  <a:gd name="connsiteX6-355" fmla="*/ 6752 w 10022"/>
                  <a:gd name="connsiteY6-356" fmla="*/ 8332 h 10000"/>
                  <a:gd name="connsiteX7-357" fmla="*/ 0 w 10022"/>
                  <a:gd name="connsiteY7-358" fmla="*/ 8332 h 10000"/>
                  <a:gd name="connsiteX8-359" fmla="*/ 0 w 10022"/>
                  <a:gd name="connsiteY8-360" fmla="*/ 0 h 10000"/>
                  <a:gd name="connsiteX0-361" fmla="*/ 0 w 10022"/>
                  <a:gd name="connsiteY0-362" fmla="*/ 0 h 10000"/>
                  <a:gd name="connsiteX1-363" fmla="*/ 6752 w 10022"/>
                  <a:gd name="connsiteY1-364" fmla="*/ 0 h 10000"/>
                  <a:gd name="connsiteX2-365" fmla="*/ 8406 w 10022"/>
                  <a:gd name="connsiteY2-366" fmla="*/ 4921 h 10000"/>
                  <a:gd name="connsiteX3-367" fmla="*/ 10022 w 10022"/>
                  <a:gd name="connsiteY3-368" fmla="*/ 4966 h 10000"/>
                  <a:gd name="connsiteX4-369" fmla="*/ 10000 w 10022"/>
                  <a:gd name="connsiteY4-370" fmla="*/ 10000 h 10000"/>
                  <a:gd name="connsiteX5-371" fmla="*/ 8388 w 10022"/>
                  <a:gd name="connsiteY5-372" fmla="*/ 10000 h 10000"/>
                  <a:gd name="connsiteX6-373" fmla="*/ 6752 w 10022"/>
                  <a:gd name="connsiteY6-374" fmla="*/ 8332 h 10000"/>
                  <a:gd name="connsiteX7-375" fmla="*/ 0 w 10022"/>
                  <a:gd name="connsiteY7-376" fmla="*/ 8332 h 10000"/>
                  <a:gd name="connsiteX8-377" fmla="*/ 0 w 10022"/>
                  <a:gd name="connsiteY8-378" fmla="*/ 0 h 10000"/>
                  <a:gd name="connsiteX0-379" fmla="*/ 0 w 10022"/>
                  <a:gd name="connsiteY0-380" fmla="*/ 0 h 10000"/>
                  <a:gd name="connsiteX1-381" fmla="*/ 6752 w 10022"/>
                  <a:gd name="connsiteY1-382" fmla="*/ 0 h 10000"/>
                  <a:gd name="connsiteX2-383" fmla="*/ 8406 w 10022"/>
                  <a:gd name="connsiteY2-384" fmla="*/ 4921 h 10000"/>
                  <a:gd name="connsiteX3-385" fmla="*/ 10022 w 10022"/>
                  <a:gd name="connsiteY3-386" fmla="*/ 4966 h 10000"/>
                  <a:gd name="connsiteX4-387" fmla="*/ 10000 w 10022"/>
                  <a:gd name="connsiteY4-388" fmla="*/ 10000 h 10000"/>
                  <a:gd name="connsiteX5-389" fmla="*/ 8388 w 10022"/>
                  <a:gd name="connsiteY5-390" fmla="*/ 10000 h 10000"/>
                  <a:gd name="connsiteX6-391" fmla="*/ 6752 w 10022"/>
                  <a:gd name="connsiteY6-392" fmla="*/ 8332 h 10000"/>
                  <a:gd name="connsiteX7-393" fmla="*/ 0 w 10022"/>
                  <a:gd name="connsiteY7-394" fmla="*/ 8332 h 10000"/>
                  <a:gd name="connsiteX8-395" fmla="*/ 0 w 10022"/>
                  <a:gd name="connsiteY8-3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22" h="10000">
                    <a:moveTo>
                      <a:pt x="0" y="0"/>
                    </a:moveTo>
                    <a:lnTo>
                      <a:pt x="6752" y="0"/>
                    </a:lnTo>
                    <a:lnTo>
                      <a:pt x="8406" y="4921"/>
                    </a:lnTo>
                    <a:cubicBezTo>
                      <a:pt x="9010" y="4921"/>
                      <a:pt x="9483" y="4966"/>
                      <a:pt x="10022" y="4966"/>
                    </a:cubicBezTo>
                    <a:cubicBezTo>
                      <a:pt x="10014" y="9749"/>
                      <a:pt x="10005" y="6089"/>
                      <a:pt x="10000" y="10000"/>
                    </a:cubicBezTo>
                    <a:lnTo>
                      <a:pt x="8388" y="10000"/>
                    </a:lnTo>
                    <a:lnTo>
                      <a:pt x="6752" y="8332"/>
                    </a:lnTo>
                    <a:lnTo>
                      <a:pt x="0" y="8332"/>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grpSp>
            <p:nvGrpSpPr>
              <p:cNvPr id="15" name="组合 34"/>
              <p:cNvGrpSpPr/>
              <p:nvPr/>
            </p:nvGrpSpPr>
            <p:grpSpPr bwMode="auto">
              <a:xfrm>
                <a:off x="4206624" y="2720065"/>
                <a:ext cx="2716874" cy="522569"/>
                <a:chOff x="4206624" y="2720065"/>
                <a:chExt cx="2716874" cy="522569"/>
              </a:xfrm>
            </p:grpSpPr>
            <p:sp>
              <p:nvSpPr>
                <p:cNvPr id="16" name="TextBox 23"/>
                <p:cNvSpPr txBox="1">
                  <a:spLocks noChangeArrowheads="1"/>
                </p:cNvSpPr>
                <p:nvPr/>
              </p:nvSpPr>
              <p:spPr bwMode="auto">
                <a:xfrm>
                  <a:off x="4206624" y="2839319"/>
                  <a:ext cx="1728192" cy="277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7" name="TextBox 20"/>
                <p:cNvSpPr txBox="1">
                  <a:spLocks noChangeArrowheads="1"/>
                </p:cNvSpPr>
                <p:nvPr/>
              </p:nvSpPr>
              <p:spPr bwMode="auto">
                <a:xfrm>
                  <a:off x="5893100" y="2720065"/>
                  <a:ext cx="1030398" cy="52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25%</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grpSp>
          <p:nvGrpSpPr>
            <p:cNvPr id="9" name="组合 38"/>
            <p:cNvGrpSpPr/>
            <p:nvPr/>
          </p:nvGrpSpPr>
          <p:grpSpPr bwMode="auto">
            <a:xfrm>
              <a:off x="3779838" y="3300451"/>
              <a:ext cx="5369506" cy="617538"/>
              <a:chOff x="3779910" y="3301140"/>
              <a:chExt cx="5370079" cy="616734"/>
            </a:xfrm>
          </p:grpSpPr>
          <p:grpSp>
            <p:nvGrpSpPr>
              <p:cNvPr id="10" name="组合 32"/>
              <p:cNvGrpSpPr/>
              <p:nvPr/>
            </p:nvGrpSpPr>
            <p:grpSpPr bwMode="auto">
              <a:xfrm>
                <a:off x="3779910" y="3301140"/>
                <a:ext cx="5370079" cy="616734"/>
                <a:chOff x="3779912" y="3301140"/>
                <a:chExt cx="5370081" cy="616734"/>
              </a:xfrm>
            </p:grpSpPr>
            <p:sp>
              <p:nvSpPr>
                <p:cNvPr id="12" name="Freeform 9"/>
                <p:cNvSpPr/>
                <p:nvPr/>
              </p:nvSpPr>
              <p:spPr bwMode="auto">
                <a:xfrm>
                  <a:off x="3779912" y="3301140"/>
                  <a:ext cx="5370081" cy="616734"/>
                </a:xfrm>
                <a:custGeom>
                  <a:avLst/>
                  <a:gdLst>
                    <a:gd name="T0" fmla="*/ 0 w 293"/>
                    <a:gd name="T1" fmla="*/ 0 h 36"/>
                    <a:gd name="T2" fmla="*/ 2147483646 w 293"/>
                    <a:gd name="T3" fmla="*/ 0 h 36"/>
                    <a:gd name="T4" fmla="*/ 2147483646 w 293"/>
                    <a:gd name="T5" fmla="*/ 2147483646 h 36"/>
                    <a:gd name="T6" fmla="*/ 2147483646 w 293"/>
                    <a:gd name="T7" fmla="*/ 2147483646 h 36"/>
                    <a:gd name="T8" fmla="*/ 2147483646 w 293"/>
                    <a:gd name="T9" fmla="*/ 2147483646 h 36"/>
                    <a:gd name="T10" fmla="*/ 2147483646 w 293"/>
                    <a:gd name="T11" fmla="*/ 2147483646 h 36"/>
                    <a:gd name="T12" fmla="*/ 2147483646 w 293"/>
                    <a:gd name="T13" fmla="*/ 2147483646 h 36"/>
                    <a:gd name="T14" fmla="*/ 0 w 293"/>
                    <a:gd name="T15" fmla="*/ 2147483646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1944 h 10000"/>
                    <a:gd name="connsiteX3" fmla="*/ 9976 w 10000"/>
                    <a:gd name="connsiteY3" fmla="*/ 1944 h 10000"/>
                    <a:gd name="connsiteX4" fmla="*/ 10000 w 10000"/>
                    <a:gd name="connsiteY4" fmla="*/ 8333 h 10000"/>
                    <a:gd name="connsiteX5" fmla="*/ 8396 w 10000"/>
                    <a:gd name="connsiteY5" fmla="*/ 8333 h 10000"/>
                    <a:gd name="connsiteX6" fmla="*/ 6758 w 10000"/>
                    <a:gd name="connsiteY6" fmla="*/ 10000 h 10000"/>
                    <a:gd name="connsiteX7" fmla="*/ 0 w 10000"/>
                    <a:gd name="connsiteY7" fmla="*/ 10000 h 10000"/>
                    <a:gd name="connsiteX8" fmla="*/ 0 w 10000"/>
                    <a:gd name="connsiteY8" fmla="*/ 0 h 10000"/>
                    <a:gd name="connsiteX0-1" fmla="*/ 0 w 10008"/>
                    <a:gd name="connsiteY0-2" fmla="*/ 0 h 10000"/>
                    <a:gd name="connsiteX1-3" fmla="*/ 6758 w 10008"/>
                    <a:gd name="connsiteY1-4" fmla="*/ 0 h 10000"/>
                    <a:gd name="connsiteX2-5" fmla="*/ 8396 w 10008"/>
                    <a:gd name="connsiteY2-6" fmla="*/ 1944 h 10000"/>
                    <a:gd name="connsiteX3-7" fmla="*/ 10007 w 10008"/>
                    <a:gd name="connsiteY3-8" fmla="*/ 1944 h 10000"/>
                    <a:gd name="connsiteX4-9" fmla="*/ 10000 w 10008"/>
                    <a:gd name="connsiteY4-10" fmla="*/ 8333 h 10000"/>
                    <a:gd name="connsiteX5-11" fmla="*/ 8396 w 10008"/>
                    <a:gd name="connsiteY5-12" fmla="*/ 8333 h 10000"/>
                    <a:gd name="connsiteX6-13" fmla="*/ 6758 w 10008"/>
                    <a:gd name="connsiteY6-14" fmla="*/ 10000 h 10000"/>
                    <a:gd name="connsiteX7-15" fmla="*/ 0 w 10008"/>
                    <a:gd name="connsiteY7-16" fmla="*/ 10000 h 10000"/>
                    <a:gd name="connsiteX8-17" fmla="*/ 0 w 10008"/>
                    <a:gd name="connsiteY8-18" fmla="*/ 0 h 10000"/>
                    <a:gd name="connsiteX0-19" fmla="*/ 0 w 10007"/>
                    <a:gd name="connsiteY0-20" fmla="*/ 0 h 10000"/>
                    <a:gd name="connsiteX1-21" fmla="*/ 6758 w 10007"/>
                    <a:gd name="connsiteY1-22" fmla="*/ 0 h 10000"/>
                    <a:gd name="connsiteX2-23" fmla="*/ 8396 w 10007"/>
                    <a:gd name="connsiteY2-24" fmla="*/ 1944 h 10000"/>
                    <a:gd name="connsiteX3-25" fmla="*/ 10007 w 10007"/>
                    <a:gd name="connsiteY3-26" fmla="*/ 1944 h 10000"/>
                    <a:gd name="connsiteX4-27" fmla="*/ 10000 w 10007"/>
                    <a:gd name="connsiteY4-28" fmla="*/ 8333 h 10000"/>
                    <a:gd name="connsiteX5-29" fmla="*/ 8396 w 10007"/>
                    <a:gd name="connsiteY5-30" fmla="*/ 8333 h 10000"/>
                    <a:gd name="connsiteX6-31" fmla="*/ 6758 w 10007"/>
                    <a:gd name="connsiteY6-32" fmla="*/ 10000 h 10000"/>
                    <a:gd name="connsiteX7-33" fmla="*/ 0 w 10007"/>
                    <a:gd name="connsiteY7-34" fmla="*/ 10000 h 10000"/>
                    <a:gd name="connsiteX8-35" fmla="*/ 0 w 10007"/>
                    <a:gd name="connsiteY8-36" fmla="*/ 0 h 10000"/>
                    <a:gd name="connsiteX0-37" fmla="*/ 0 w 10007"/>
                    <a:gd name="connsiteY0-38" fmla="*/ 0 h 10000"/>
                    <a:gd name="connsiteX1-39" fmla="*/ 6758 w 10007"/>
                    <a:gd name="connsiteY1-40" fmla="*/ 0 h 10000"/>
                    <a:gd name="connsiteX2-41" fmla="*/ 8396 w 10007"/>
                    <a:gd name="connsiteY2-42" fmla="*/ 1944 h 10000"/>
                    <a:gd name="connsiteX3-43" fmla="*/ 10007 w 10007"/>
                    <a:gd name="connsiteY3-44" fmla="*/ 1944 h 10000"/>
                    <a:gd name="connsiteX4-45" fmla="*/ 10000 w 10007"/>
                    <a:gd name="connsiteY4-46" fmla="*/ 8333 h 10000"/>
                    <a:gd name="connsiteX5-47" fmla="*/ 8396 w 10007"/>
                    <a:gd name="connsiteY5-48" fmla="*/ 8333 h 10000"/>
                    <a:gd name="connsiteX6-49" fmla="*/ 6758 w 10007"/>
                    <a:gd name="connsiteY6-50" fmla="*/ 10000 h 10000"/>
                    <a:gd name="connsiteX7-51" fmla="*/ 0 w 10007"/>
                    <a:gd name="connsiteY7-52" fmla="*/ 10000 h 10000"/>
                    <a:gd name="connsiteX8-53" fmla="*/ 0 w 10007"/>
                    <a:gd name="connsiteY8-54" fmla="*/ 0 h 10000"/>
                    <a:gd name="connsiteX0-55" fmla="*/ 0 w 10007"/>
                    <a:gd name="connsiteY0-56" fmla="*/ 0 h 10000"/>
                    <a:gd name="connsiteX1-57" fmla="*/ 6758 w 10007"/>
                    <a:gd name="connsiteY1-58" fmla="*/ 0 h 10000"/>
                    <a:gd name="connsiteX2-59" fmla="*/ 8396 w 10007"/>
                    <a:gd name="connsiteY2-60" fmla="*/ 1944 h 10000"/>
                    <a:gd name="connsiteX3-61" fmla="*/ 10007 w 10007"/>
                    <a:gd name="connsiteY3-62" fmla="*/ 1944 h 10000"/>
                    <a:gd name="connsiteX4-63" fmla="*/ 10000 w 10007"/>
                    <a:gd name="connsiteY4-64" fmla="*/ 8333 h 10000"/>
                    <a:gd name="connsiteX5-65" fmla="*/ 8396 w 10007"/>
                    <a:gd name="connsiteY5-66" fmla="*/ 8333 h 10000"/>
                    <a:gd name="connsiteX6-67" fmla="*/ 6758 w 10007"/>
                    <a:gd name="connsiteY6-68" fmla="*/ 10000 h 10000"/>
                    <a:gd name="connsiteX7-69" fmla="*/ 0 w 10007"/>
                    <a:gd name="connsiteY7-70" fmla="*/ 10000 h 10000"/>
                    <a:gd name="connsiteX8-71" fmla="*/ 0 w 10007"/>
                    <a:gd name="connsiteY8-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7" h="10000">
                      <a:moveTo>
                        <a:pt x="0" y="0"/>
                      </a:moveTo>
                      <a:lnTo>
                        <a:pt x="6758" y="0"/>
                      </a:lnTo>
                      <a:lnTo>
                        <a:pt x="8396" y="1944"/>
                      </a:lnTo>
                      <a:lnTo>
                        <a:pt x="10007" y="1944"/>
                      </a:lnTo>
                      <a:cubicBezTo>
                        <a:pt x="10002" y="7775"/>
                        <a:pt x="10005" y="2424"/>
                        <a:pt x="10000" y="8333"/>
                      </a:cubicBezTo>
                      <a:lnTo>
                        <a:pt x="8396" y="8333"/>
                      </a:lnTo>
                      <a:lnTo>
                        <a:pt x="6758" y="10000"/>
                      </a:lnTo>
                      <a:lnTo>
                        <a:pt x="0" y="10000"/>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sp>
              <p:nvSpPr>
                <p:cNvPr id="13" name="TextBox 25"/>
                <p:cNvSpPr txBox="1">
                  <a:spLocks noChangeArrowheads="1"/>
                </p:cNvSpPr>
                <p:nvPr/>
              </p:nvSpPr>
              <p:spPr bwMode="auto">
                <a:xfrm>
                  <a:off x="4206625" y="3464553"/>
                  <a:ext cx="1728192" cy="2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11" name="TextBox 14"/>
              <p:cNvSpPr txBox="1">
                <a:spLocks noChangeArrowheads="1"/>
              </p:cNvSpPr>
              <p:nvPr/>
            </p:nvSpPr>
            <p:spPr bwMode="auto">
              <a:xfrm>
                <a:off x="5893100" y="3366144"/>
                <a:ext cx="1030398" cy="5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15%</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sp>
        <p:nvSpPr>
          <p:cNvPr id="24" name="矩形 28"/>
          <p:cNvSpPr>
            <a:spLocks noChangeArrowheads="1"/>
          </p:cNvSpPr>
          <p:nvPr/>
        </p:nvSpPr>
        <p:spPr bwMode="auto">
          <a:xfrm>
            <a:off x="443190" y="1959976"/>
            <a:ext cx="31686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20000"/>
              </a:lnSpc>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432757" y="1600155"/>
            <a:ext cx="1200329" cy="276999"/>
          </a:xfrm>
          <a:prstGeom prst="rect">
            <a:avLst/>
          </a:prstGeom>
          <a:noFill/>
        </p:spPr>
        <p:txBody>
          <a:bodyPr wrap="none">
            <a:spAutoFit/>
          </a:bodyPr>
          <a:lstStyle/>
          <a:p>
            <a:pPr algn="r">
              <a:defRPr/>
            </a:pPr>
            <a:r>
              <a:rPr lang="zh-CN" altLang="en-US" sz="1200" spc="120" dirty="0">
                <a:solidFill>
                  <a:prstClr val="black">
                    <a:lumMod val="95000"/>
                    <a:lumOff val="5000"/>
                  </a:prstClr>
                </a:solidFill>
                <a:latin typeface="微软雅黑" panose="020B0503020204020204" pitchFamily="34" charset="-122"/>
                <a:ea typeface="微软雅黑" panose="020B0503020204020204" pitchFamily="34" charset="-122"/>
              </a:rPr>
              <a:t>竞争策略选择</a:t>
            </a:r>
            <a:endParaRPr lang="zh-CN" altLang="en-US" sz="1200"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bwMode="auto">
          <a:xfrm>
            <a:off x="548666" y="1933723"/>
            <a:ext cx="2962274"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49" name="矩形 48"/>
          <p:cNvSpPr>
            <a:spLocks noChangeArrowheads="1"/>
          </p:cNvSpPr>
          <p:nvPr/>
        </p:nvSpPr>
        <p:spPr bwMode="auto">
          <a:xfrm>
            <a:off x="430654" y="2513794"/>
            <a:ext cx="3181186" cy="707886"/>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098117" y="162567"/>
            <a:ext cx="1480918" cy="617367"/>
            <a:chOff x="3143492" y="2913418"/>
            <a:chExt cx="1480918" cy="617367"/>
          </a:xfrm>
        </p:grpSpPr>
        <p:sp>
          <p:nvSpPr>
            <p:cNvPr id="30"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12" presetClass="entr" presetSubtype="2" fill="hold" nodeType="withEffect">
                                  <p:stCondLst>
                                    <p:cond delay="200"/>
                                  </p:stCondLst>
                                  <p:childTnLst>
                                    <p:set>
                                      <p:cBhvr>
                                        <p:cTn id="9" dur="1" fill="hold">
                                          <p:stCondLst>
                                            <p:cond delay="0"/>
                                          </p:stCondLst>
                                        </p:cTn>
                                        <p:tgtEl>
                                          <p:spTgt spid="26"/>
                                        </p:tgtEl>
                                        <p:attrNameLst>
                                          <p:attrName>style.visibility</p:attrName>
                                        </p:attrNameLst>
                                      </p:cBhvr>
                                      <p:to>
                                        <p:strVal val="visible"/>
                                      </p:to>
                                    </p:set>
                                    <p:anim calcmode="lin" valueType="num">
                                      <p:cBhvr additive="base">
                                        <p:cTn id="10" dur="300"/>
                                        <p:tgtEl>
                                          <p:spTgt spid="26"/>
                                        </p:tgtEl>
                                        <p:attrNameLst>
                                          <p:attrName>ppt_x</p:attrName>
                                        </p:attrNameLst>
                                      </p:cBhvr>
                                      <p:tavLst>
                                        <p:tav tm="0">
                                          <p:val>
                                            <p:strVal val="#ppt_x+#ppt_w*1.125000"/>
                                          </p:val>
                                        </p:tav>
                                        <p:tav tm="100000">
                                          <p:val>
                                            <p:strVal val="#ppt_x"/>
                                          </p:val>
                                        </p:tav>
                                      </p:tavLst>
                                    </p:anim>
                                    <p:animEffect transition="in" filter="wipe(left)">
                                      <p:cBhvr>
                                        <p:cTn id="11" dur="300"/>
                                        <p:tgtEl>
                                          <p:spTgt spid="26"/>
                                        </p:tgtEl>
                                      </p:cBhvr>
                                    </p:animEffect>
                                  </p:childTnLst>
                                </p:cTn>
                              </p:par>
                              <p:par>
                                <p:cTn id="12" presetID="22" presetClass="entr" presetSubtype="8" fill="hold" grpId="0" nodeType="withEffect">
                                  <p:stCondLst>
                                    <p:cond delay="60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12" presetClass="entr" presetSubtype="8" fill="hold" grpId="0" nodeType="withEffect">
                                  <p:stCondLst>
                                    <p:cond delay="6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par>
                                <p:cTn id="19" presetID="12" presetClass="entr" presetSubtype="8" fill="hold" grpId="0" nodeType="withEffect">
                                  <p:stCondLst>
                                    <p:cond delay="60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6" name="任意多边形 125"/>
          <p:cNvSpPr/>
          <p:nvPr/>
        </p:nvSpPr>
        <p:spPr>
          <a:xfrm>
            <a:off x="-17345" y="-1320499"/>
            <a:ext cx="9184137" cy="4913286"/>
          </a:xfrm>
          <a:custGeom>
            <a:avLst/>
            <a:gdLst>
              <a:gd name="connsiteX0" fmla="*/ 3918079 w 9184137"/>
              <a:gd name="connsiteY0" fmla="*/ 2430825 h 4913286"/>
              <a:gd name="connsiteX1" fmla="*/ 4166928 w 9184137"/>
              <a:gd name="connsiteY1" fmla="*/ 3110339 h 4913286"/>
              <a:gd name="connsiteX2" fmla="*/ 3923435 w 9184137"/>
              <a:gd name="connsiteY2" fmla="*/ 3799501 h 4913286"/>
              <a:gd name="connsiteX3" fmla="*/ 3673395 w 9184137"/>
              <a:gd name="connsiteY3" fmla="*/ 3081833 h 4913286"/>
              <a:gd name="connsiteX4" fmla="*/ 3918079 w 9184137"/>
              <a:gd name="connsiteY4" fmla="*/ 2430825 h 4913286"/>
              <a:gd name="connsiteX5" fmla="*/ 6182257 w 9184137"/>
              <a:gd name="connsiteY5" fmla="*/ 2122469 h 4913286"/>
              <a:gd name="connsiteX6" fmla="*/ 6068467 w 9184137"/>
              <a:gd name="connsiteY6" fmla="*/ 3245440 h 4913286"/>
              <a:gd name="connsiteX7" fmla="*/ 6356583 w 9184137"/>
              <a:gd name="connsiteY7" fmla="*/ 3297253 h 4913286"/>
              <a:gd name="connsiteX8" fmla="*/ 6646486 w 9184137"/>
              <a:gd name="connsiteY8" fmla="*/ 3092374 h 4913286"/>
              <a:gd name="connsiteX9" fmla="*/ 6908572 w 9184137"/>
              <a:gd name="connsiteY9" fmla="*/ 3418695 h 4913286"/>
              <a:gd name="connsiteX10" fmla="*/ 6646486 w 9184137"/>
              <a:gd name="connsiteY10" fmla="*/ 3799650 h 4913286"/>
              <a:gd name="connsiteX11" fmla="*/ 6364021 w 9184137"/>
              <a:gd name="connsiteY11" fmla="*/ 3435917 h 4913286"/>
              <a:gd name="connsiteX12" fmla="*/ 6003169 w 9184137"/>
              <a:gd name="connsiteY12" fmla="*/ 3546224 h 4913286"/>
              <a:gd name="connsiteX13" fmla="*/ 6657047 w 9184137"/>
              <a:gd name="connsiteY13" fmla="*/ 4135769 h 4913286"/>
              <a:gd name="connsiteX14" fmla="*/ 7282513 w 9184137"/>
              <a:gd name="connsiteY14" fmla="*/ 3408897 h 4913286"/>
              <a:gd name="connsiteX15" fmla="*/ 6671325 w 9184137"/>
              <a:gd name="connsiteY15" fmla="*/ 2728047 h 4913286"/>
              <a:gd name="connsiteX16" fmla="*/ 6489710 w 9184137"/>
              <a:gd name="connsiteY16" fmla="*/ 2783721 h 4913286"/>
              <a:gd name="connsiteX17" fmla="*/ 6523921 w 9184137"/>
              <a:gd name="connsiteY17" fmla="*/ 2477443 h 4913286"/>
              <a:gd name="connsiteX18" fmla="*/ 7199069 w 9184137"/>
              <a:gd name="connsiteY18" fmla="*/ 2477443 h 4913286"/>
              <a:gd name="connsiteX19" fmla="*/ 7199069 w 9184137"/>
              <a:gd name="connsiteY19" fmla="*/ 2122469 h 4913286"/>
              <a:gd name="connsiteX20" fmla="*/ 5329806 w 9184137"/>
              <a:gd name="connsiteY20" fmla="*/ 2122469 h 4913286"/>
              <a:gd name="connsiteX21" fmla="*/ 4753721 w 9184137"/>
              <a:gd name="connsiteY21" fmla="*/ 2634664 h 4913286"/>
              <a:gd name="connsiteX22" fmla="*/ 4753721 w 9184137"/>
              <a:gd name="connsiteY22" fmla="*/ 3008492 h 4913286"/>
              <a:gd name="connsiteX23" fmla="*/ 5267037 w 9184137"/>
              <a:gd name="connsiteY23" fmla="*/ 2738290 h 4913286"/>
              <a:gd name="connsiteX24" fmla="*/ 5267037 w 9184137"/>
              <a:gd name="connsiteY24" fmla="*/ 4098504 h 4913286"/>
              <a:gd name="connsiteX25" fmla="*/ 5650795 w 9184137"/>
              <a:gd name="connsiteY25" fmla="*/ 4098504 h 4913286"/>
              <a:gd name="connsiteX26" fmla="*/ 5650795 w 9184137"/>
              <a:gd name="connsiteY26" fmla="*/ 2122469 h 4913286"/>
              <a:gd name="connsiteX27" fmla="*/ 2587121 w 9184137"/>
              <a:gd name="connsiteY27" fmla="*/ 2085204 h 4913286"/>
              <a:gd name="connsiteX28" fmla="*/ 1937408 w 9184137"/>
              <a:gd name="connsiteY28" fmla="*/ 2604824 h 4913286"/>
              <a:gd name="connsiteX29" fmla="*/ 2281304 w 9184137"/>
              <a:gd name="connsiteY29" fmla="*/ 2747645 h 4913286"/>
              <a:gd name="connsiteX30" fmla="*/ 2555289 w 9184137"/>
              <a:gd name="connsiteY30" fmla="*/ 2440178 h 4913286"/>
              <a:gd name="connsiteX31" fmla="*/ 2796106 w 9184137"/>
              <a:gd name="connsiteY31" fmla="*/ 2691228 h 4913286"/>
              <a:gd name="connsiteX32" fmla="*/ 2479727 w 9184137"/>
              <a:gd name="connsiteY32" fmla="*/ 3161113 h 4913286"/>
              <a:gd name="connsiteX33" fmla="*/ 1909444 w 9184137"/>
              <a:gd name="connsiteY33" fmla="*/ 3862005 h 4913286"/>
              <a:gd name="connsiteX34" fmla="*/ 1909444 w 9184137"/>
              <a:gd name="connsiteY34" fmla="*/ 4098504 h 4913286"/>
              <a:gd name="connsiteX35" fmla="*/ 3161271 w 9184137"/>
              <a:gd name="connsiteY35" fmla="*/ 4098504 h 4913286"/>
              <a:gd name="connsiteX36" fmla="*/ 3161271 w 9184137"/>
              <a:gd name="connsiteY36" fmla="*/ 3752885 h 4913286"/>
              <a:gd name="connsiteX37" fmla="*/ 2367872 w 9184137"/>
              <a:gd name="connsiteY37" fmla="*/ 3752885 h 4913286"/>
              <a:gd name="connsiteX38" fmla="*/ 2748656 w 9184137"/>
              <a:gd name="connsiteY38" fmla="*/ 3403254 h 4913286"/>
              <a:gd name="connsiteX39" fmla="*/ 3179419 w 9184137"/>
              <a:gd name="connsiteY39" fmla="*/ 2671632 h 4913286"/>
              <a:gd name="connsiteX40" fmla="*/ 2587121 w 9184137"/>
              <a:gd name="connsiteY40" fmla="*/ 2085204 h 4913286"/>
              <a:gd name="connsiteX41" fmla="*/ 3914808 w 9184137"/>
              <a:gd name="connsiteY41" fmla="*/ 2076296 h 4913286"/>
              <a:gd name="connsiteX42" fmla="*/ 3298859 w 9184137"/>
              <a:gd name="connsiteY42" fmla="*/ 3110040 h 4913286"/>
              <a:gd name="connsiteX43" fmla="*/ 3924922 w 9184137"/>
              <a:gd name="connsiteY43" fmla="*/ 4135769 h 4913286"/>
              <a:gd name="connsiteX44" fmla="*/ 4550687 w 9184137"/>
              <a:gd name="connsiteY44" fmla="*/ 3138843 h 4913286"/>
              <a:gd name="connsiteX45" fmla="*/ 3914808 w 9184137"/>
              <a:gd name="connsiteY45" fmla="*/ 2076296 h 4913286"/>
              <a:gd name="connsiteX46" fmla="*/ 0 w 9184137"/>
              <a:gd name="connsiteY46" fmla="*/ 0 h 4913286"/>
              <a:gd name="connsiteX47" fmla="*/ 9178692 w 9184137"/>
              <a:gd name="connsiteY47" fmla="*/ 0 h 4913286"/>
              <a:gd name="connsiteX48" fmla="*/ 9178692 w 9184137"/>
              <a:gd name="connsiteY48" fmla="*/ 1343945 h 4913286"/>
              <a:gd name="connsiteX49" fmla="*/ 9178691 w 9184137"/>
              <a:gd name="connsiteY49" fmla="*/ 1343945 h 4913286"/>
              <a:gd name="connsiteX50" fmla="*/ 9178691 w 9184137"/>
              <a:gd name="connsiteY50" fmla="*/ 1451130 h 4913286"/>
              <a:gd name="connsiteX51" fmla="*/ 9184137 w 9184137"/>
              <a:gd name="connsiteY51" fmla="*/ 1451130 h 4913286"/>
              <a:gd name="connsiteX52" fmla="*/ 9184137 w 9184137"/>
              <a:gd name="connsiteY52" fmla="*/ 4791208 h 4913286"/>
              <a:gd name="connsiteX53" fmla="*/ 9166791 w 9184137"/>
              <a:gd name="connsiteY53" fmla="*/ 4791208 h 4913286"/>
              <a:gd name="connsiteX54" fmla="*/ 9166791 w 9184137"/>
              <a:gd name="connsiteY54" fmla="*/ 4911826 h 4913286"/>
              <a:gd name="connsiteX55" fmla="*/ 9166791 w 9184137"/>
              <a:gd name="connsiteY55" fmla="*/ 4913286 h 4913286"/>
              <a:gd name="connsiteX56" fmla="*/ 7820 w 9184137"/>
              <a:gd name="connsiteY56" fmla="*/ 4913286 h 4913286"/>
              <a:gd name="connsiteX57" fmla="*/ 7820 w 9184137"/>
              <a:gd name="connsiteY57" fmla="*/ 4911826 h 4913286"/>
              <a:gd name="connsiteX58" fmla="*/ 7820 w 9184137"/>
              <a:gd name="connsiteY58" fmla="*/ 4791208 h 4913286"/>
              <a:gd name="connsiteX59" fmla="*/ 7820 w 9184137"/>
              <a:gd name="connsiteY59" fmla="*/ 1503145 h 4913286"/>
              <a:gd name="connsiteX60" fmla="*/ 7820 w 9184137"/>
              <a:gd name="connsiteY60" fmla="*/ 1451130 h 4913286"/>
              <a:gd name="connsiteX61" fmla="*/ 7820 w 9184137"/>
              <a:gd name="connsiteY61" fmla="*/ 1343945 h 4913286"/>
              <a:gd name="connsiteX62" fmla="*/ 0 w 9184137"/>
              <a:gd name="connsiteY62" fmla="*/ 1343945 h 491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184137" h="4913286">
                <a:moveTo>
                  <a:pt x="3918079" y="2430825"/>
                </a:moveTo>
                <a:cubicBezTo>
                  <a:pt x="4083978" y="2430825"/>
                  <a:pt x="4166928" y="2657330"/>
                  <a:pt x="4166928" y="3110339"/>
                </a:cubicBezTo>
                <a:cubicBezTo>
                  <a:pt x="4166928" y="3569583"/>
                  <a:pt x="4085763" y="3799303"/>
                  <a:pt x="3923435" y="3799501"/>
                </a:cubicBezTo>
                <a:cubicBezTo>
                  <a:pt x="3756742" y="3799303"/>
                  <a:pt x="3673395" y="3560081"/>
                  <a:pt x="3673395" y="3081833"/>
                </a:cubicBezTo>
                <a:cubicBezTo>
                  <a:pt x="3679048" y="2664753"/>
                  <a:pt x="3760610" y="2447750"/>
                  <a:pt x="3918079" y="2430825"/>
                </a:cubicBezTo>
                <a:close/>
                <a:moveTo>
                  <a:pt x="6182257" y="2122469"/>
                </a:moveTo>
                <a:lnTo>
                  <a:pt x="6068467" y="3245440"/>
                </a:lnTo>
                <a:lnTo>
                  <a:pt x="6356583" y="3297253"/>
                </a:lnTo>
                <a:cubicBezTo>
                  <a:pt x="6419652" y="3154432"/>
                  <a:pt x="6516285" y="3086139"/>
                  <a:pt x="6646486" y="3092374"/>
                </a:cubicBezTo>
                <a:cubicBezTo>
                  <a:pt x="6815460" y="3103658"/>
                  <a:pt x="6902821" y="3212431"/>
                  <a:pt x="6908572" y="3418695"/>
                </a:cubicBezTo>
                <a:cubicBezTo>
                  <a:pt x="6902623" y="3667122"/>
                  <a:pt x="6815261" y="3794107"/>
                  <a:pt x="6646486" y="3799650"/>
                </a:cubicBezTo>
                <a:cubicBezTo>
                  <a:pt x="6496255" y="3799353"/>
                  <a:pt x="6402100" y="3678109"/>
                  <a:pt x="6364021" y="3435917"/>
                </a:cubicBezTo>
                <a:lnTo>
                  <a:pt x="6003169" y="3546224"/>
                </a:lnTo>
                <a:cubicBezTo>
                  <a:pt x="6068120" y="3939255"/>
                  <a:pt x="6286080" y="4135769"/>
                  <a:pt x="6657047" y="4135769"/>
                </a:cubicBezTo>
                <a:cubicBezTo>
                  <a:pt x="7067578" y="4122704"/>
                  <a:pt x="7276068" y="3880414"/>
                  <a:pt x="7282513" y="3408897"/>
                </a:cubicBezTo>
                <a:cubicBezTo>
                  <a:pt x="7263374" y="2974692"/>
                  <a:pt x="7059647" y="2747744"/>
                  <a:pt x="6671325" y="2728047"/>
                </a:cubicBezTo>
                <a:cubicBezTo>
                  <a:pt x="6571767" y="2728047"/>
                  <a:pt x="6511228" y="2746604"/>
                  <a:pt x="6489710" y="2783721"/>
                </a:cubicBezTo>
                <a:lnTo>
                  <a:pt x="6523921" y="2477443"/>
                </a:lnTo>
                <a:lnTo>
                  <a:pt x="7199069" y="2477443"/>
                </a:lnTo>
                <a:lnTo>
                  <a:pt x="7199069" y="2122469"/>
                </a:lnTo>
                <a:close/>
                <a:moveTo>
                  <a:pt x="5329806" y="2122469"/>
                </a:moveTo>
                <a:cubicBezTo>
                  <a:pt x="5240559" y="2338629"/>
                  <a:pt x="5048532" y="2509361"/>
                  <a:pt x="4753721" y="2634664"/>
                </a:cubicBezTo>
                <a:lnTo>
                  <a:pt x="4753721" y="3008492"/>
                </a:lnTo>
                <a:cubicBezTo>
                  <a:pt x="4974754" y="2950791"/>
                  <a:pt x="5145860" y="2860723"/>
                  <a:pt x="5267037" y="2738290"/>
                </a:cubicBezTo>
                <a:lnTo>
                  <a:pt x="5267037" y="4098504"/>
                </a:lnTo>
                <a:lnTo>
                  <a:pt x="5650795" y="4098504"/>
                </a:lnTo>
                <a:lnTo>
                  <a:pt x="5650795" y="2122469"/>
                </a:lnTo>
                <a:close/>
                <a:moveTo>
                  <a:pt x="2587121" y="2085204"/>
                </a:moveTo>
                <a:cubicBezTo>
                  <a:pt x="2269800" y="2085204"/>
                  <a:pt x="2053230" y="2258411"/>
                  <a:pt x="1937408" y="2604824"/>
                </a:cubicBezTo>
                <a:lnTo>
                  <a:pt x="2281304" y="2747645"/>
                </a:lnTo>
                <a:cubicBezTo>
                  <a:pt x="2352303" y="2548209"/>
                  <a:pt x="2443633" y="2445721"/>
                  <a:pt x="2555289" y="2440178"/>
                </a:cubicBezTo>
                <a:cubicBezTo>
                  <a:pt x="2715833" y="2440178"/>
                  <a:pt x="2796106" y="2523861"/>
                  <a:pt x="2796106" y="2691228"/>
                </a:cubicBezTo>
                <a:cubicBezTo>
                  <a:pt x="2802352" y="2824053"/>
                  <a:pt x="2696894" y="2980681"/>
                  <a:pt x="2479727" y="3161113"/>
                </a:cubicBezTo>
                <a:cubicBezTo>
                  <a:pt x="2231921" y="3364012"/>
                  <a:pt x="2041827" y="3597642"/>
                  <a:pt x="1909444" y="3862005"/>
                </a:cubicBezTo>
                <a:lnTo>
                  <a:pt x="1909444" y="4098504"/>
                </a:lnTo>
                <a:lnTo>
                  <a:pt x="3161271" y="4098504"/>
                </a:lnTo>
                <a:lnTo>
                  <a:pt x="3161271" y="3752885"/>
                </a:lnTo>
                <a:lnTo>
                  <a:pt x="2367872" y="3752885"/>
                </a:lnTo>
                <a:cubicBezTo>
                  <a:pt x="2461779" y="3642627"/>
                  <a:pt x="2588707" y="3526083"/>
                  <a:pt x="2748656" y="3403254"/>
                </a:cubicBezTo>
                <a:cubicBezTo>
                  <a:pt x="3048622" y="3167397"/>
                  <a:pt x="3192211" y="2923522"/>
                  <a:pt x="3179419" y="2671632"/>
                </a:cubicBezTo>
                <a:cubicBezTo>
                  <a:pt x="3153834" y="2300574"/>
                  <a:pt x="2956402" y="2105097"/>
                  <a:pt x="2587121" y="2085204"/>
                </a:cubicBezTo>
                <a:close/>
                <a:moveTo>
                  <a:pt x="3914808" y="2076296"/>
                </a:moveTo>
                <a:cubicBezTo>
                  <a:pt x="3516869" y="2095794"/>
                  <a:pt x="3311552" y="2440376"/>
                  <a:pt x="3298859" y="3110040"/>
                </a:cubicBezTo>
                <a:cubicBezTo>
                  <a:pt x="3298859" y="3799996"/>
                  <a:pt x="3507547" y="4141906"/>
                  <a:pt x="3924922" y="4135769"/>
                </a:cubicBezTo>
                <a:cubicBezTo>
                  <a:pt x="4342097" y="4129237"/>
                  <a:pt x="4550687" y="3796928"/>
                  <a:pt x="4550687" y="3138843"/>
                </a:cubicBezTo>
                <a:cubicBezTo>
                  <a:pt x="4544042" y="2449976"/>
                  <a:pt x="4332082" y="2095794"/>
                  <a:pt x="3914808" y="2076296"/>
                </a:cubicBezTo>
                <a:close/>
                <a:moveTo>
                  <a:pt x="0" y="0"/>
                </a:moveTo>
                <a:lnTo>
                  <a:pt x="9178692" y="0"/>
                </a:lnTo>
                <a:lnTo>
                  <a:pt x="9178692" y="1343945"/>
                </a:lnTo>
                <a:lnTo>
                  <a:pt x="9178691" y="1343945"/>
                </a:lnTo>
                <a:lnTo>
                  <a:pt x="9178691" y="1451130"/>
                </a:lnTo>
                <a:lnTo>
                  <a:pt x="9184137" y="1451130"/>
                </a:lnTo>
                <a:lnTo>
                  <a:pt x="9184137" y="4791208"/>
                </a:lnTo>
                <a:lnTo>
                  <a:pt x="9166791" y="4791208"/>
                </a:lnTo>
                <a:lnTo>
                  <a:pt x="9166791" y="4911826"/>
                </a:lnTo>
                <a:lnTo>
                  <a:pt x="9166791" y="4913286"/>
                </a:lnTo>
                <a:lnTo>
                  <a:pt x="7820" y="4913286"/>
                </a:lnTo>
                <a:lnTo>
                  <a:pt x="7820" y="4911826"/>
                </a:lnTo>
                <a:lnTo>
                  <a:pt x="7820" y="4791208"/>
                </a:lnTo>
                <a:lnTo>
                  <a:pt x="7820" y="1503145"/>
                </a:lnTo>
                <a:lnTo>
                  <a:pt x="7820" y="1451130"/>
                </a:lnTo>
                <a:lnTo>
                  <a:pt x="7820" y="1343945"/>
                </a:lnTo>
                <a:lnTo>
                  <a:pt x="0" y="1343945"/>
                </a:lnTo>
                <a:close/>
              </a:path>
            </a:pathLst>
          </a:cu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123" name="组合 122"/>
          <p:cNvGrpSpPr/>
          <p:nvPr/>
        </p:nvGrpSpPr>
        <p:grpSpPr>
          <a:xfrm>
            <a:off x="-17346" y="3574888"/>
            <a:ext cx="9178692" cy="4756311"/>
            <a:chOff x="-17346" y="3574888"/>
            <a:chExt cx="9178692" cy="4756311"/>
          </a:xfrm>
        </p:grpSpPr>
        <p:sp>
          <p:nvSpPr>
            <p:cNvPr id="47" name="矩形 46"/>
            <p:cNvSpPr/>
            <p:nvPr/>
          </p:nvSpPr>
          <p:spPr>
            <a:xfrm>
              <a:off x="-17346" y="3593544"/>
              <a:ext cx="9178692" cy="473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5" name="矩形 64"/>
            <p:cNvSpPr/>
            <p:nvPr/>
          </p:nvSpPr>
          <p:spPr>
            <a:xfrm>
              <a:off x="-17346" y="3574888"/>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2" name="TextBox 164"/>
          <p:cNvSpPr txBox="1">
            <a:spLocks noChangeArrowheads="1"/>
          </p:cNvSpPr>
          <p:nvPr/>
        </p:nvSpPr>
        <p:spPr bwMode="auto">
          <a:xfrm>
            <a:off x="194469" y="3651745"/>
            <a:ext cx="4635661" cy="707886"/>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defTabSz="685800"/>
            <a:r>
              <a:rPr lang="en-US" altLang="zh-CN" sz="4000" spc="300" dirty="0">
                <a:solidFill>
                  <a:srgbClr val="2C92F4"/>
                </a:solidFill>
                <a:latin typeface="方正兰亭纤黑_GBK" panose="02000000000000000000" pitchFamily="2" charset="-122"/>
                <a:ea typeface="方正兰亭纤黑_GBK" panose="02000000000000000000" pitchFamily="2" charset="-122"/>
              </a:rPr>
              <a:t>POWER</a:t>
            </a:r>
            <a:r>
              <a:rPr lang="en-US" altLang="zh-CN"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rPr>
              <a:t>POINT</a:t>
            </a:r>
            <a:endParaRPr lang="zh-CN" altLang="en-US"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51" name="组合 50"/>
          <p:cNvGrpSpPr/>
          <p:nvPr/>
        </p:nvGrpSpPr>
        <p:grpSpPr>
          <a:xfrm>
            <a:off x="359885" y="4219381"/>
            <a:ext cx="1766382" cy="308078"/>
            <a:chOff x="2761696" y="3096571"/>
            <a:chExt cx="1766382" cy="308078"/>
          </a:xfrm>
        </p:grpSpPr>
        <p:sp>
          <p:nvSpPr>
            <p:cNvPr id="52" name="TextBox 22"/>
            <p:cNvSpPr txBox="1">
              <a:spLocks noChangeArrowheads="1"/>
            </p:cNvSpPr>
            <p:nvPr/>
          </p:nvSpPr>
          <p:spPr bwMode="auto">
            <a:xfrm>
              <a:off x="2769544" y="3096571"/>
              <a:ext cx="1758534"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上海锐普广告有限公司</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3" name="文本框 52"/>
            <p:cNvSpPr txBox="1"/>
            <p:nvPr/>
          </p:nvSpPr>
          <p:spPr>
            <a:xfrm>
              <a:off x="2761696" y="3250761"/>
              <a:ext cx="1766382" cy="153888"/>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400" dirty="0">
                  <a:solidFill>
                    <a:prstClr val="black">
                      <a:lumMod val="75000"/>
                      <a:lumOff val="25000"/>
                    </a:prstClr>
                  </a:solidFill>
                  <a:latin typeface="方正兰亭纤黑_GBK" panose="02000000000000000000" pitchFamily="2" charset="-122"/>
                  <a:ea typeface="方正兰亭纤黑_GBK" panose="02000000000000000000" pitchFamily="2" charset="-122"/>
                </a:rPr>
                <a:t>SHANGHAI RAPIDESIGN ADVERTISING CO.,LTD</a:t>
              </a:r>
              <a:endParaRPr lang="zh-CN" altLang="en-US" sz="4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120" name="文本框 119"/>
          <p:cNvSpPr txBox="1"/>
          <p:nvPr/>
        </p:nvSpPr>
        <p:spPr bwMode="auto">
          <a:xfrm>
            <a:off x="1890206" y="752669"/>
            <a:ext cx="5362912" cy="2059553"/>
          </a:xfrm>
          <a:custGeom>
            <a:avLst/>
            <a:gdLst/>
            <a:ahLst/>
            <a:cxnLst/>
            <a:rect l="l" t="t" r="r" b="b"/>
            <a:pathLst>
              <a:path w="3360073" h="1290390">
                <a:moveTo>
                  <a:pt x="1256109" y="222126"/>
                </a:moveTo>
                <a:cubicBezTo>
                  <a:pt x="1157635" y="232730"/>
                  <a:pt x="1106630" y="368691"/>
                  <a:pt x="1103095" y="630008"/>
                </a:cubicBezTo>
                <a:cubicBezTo>
                  <a:pt x="1103095" y="929649"/>
                  <a:pt x="1155216" y="1079531"/>
                  <a:pt x="1259458" y="1079655"/>
                </a:cubicBezTo>
                <a:cubicBezTo>
                  <a:pt x="1360971" y="1079531"/>
                  <a:pt x="1411728" y="935602"/>
                  <a:pt x="1411728" y="647868"/>
                </a:cubicBezTo>
                <a:cubicBezTo>
                  <a:pt x="1411728" y="364040"/>
                  <a:pt x="1359855" y="222126"/>
                  <a:pt x="1256109" y="222126"/>
                </a:cubicBezTo>
                <a:close/>
                <a:moveTo>
                  <a:pt x="2672023" y="28929"/>
                </a:moveTo>
                <a:lnTo>
                  <a:pt x="3307891" y="28929"/>
                </a:lnTo>
                <a:lnTo>
                  <a:pt x="3307891" y="251334"/>
                </a:lnTo>
                <a:lnTo>
                  <a:pt x="2885684" y="251334"/>
                </a:lnTo>
                <a:lnTo>
                  <a:pt x="2864290" y="443229"/>
                </a:lnTo>
                <a:cubicBezTo>
                  <a:pt x="2877746" y="419974"/>
                  <a:pt x="2915605" y="408347"/>
                  <a:pt x="2977864" y="408347"/>
                </a:cubicBezTo>
                <a:cubicBezTo>
                  <a:pt x="3220703" y="420688"/>
                  <a:pt x="3348105" y="562880"/>
                  <a:pt x="3360073" y="834926"/>
                </a:cubicBezTo>
                <a:cubicBezTo>
                  <a:pt x="3356043" y="1130350"/>
                  <a:pt x="3225663" y="1282154"/>
                  <a:pt x="2968935" y="1290340"/>
                </a:cubicBezTo>
                <a:cubicBezTo>
                  <a:pt x="2736949" y="1290340"/>
                  <a:pt x="2600647" y="1167216"/>
                  <a:pt x="2560030" y="920967"/>
                </a:cubicBezTo>
                <a:lnTo>
                  <a:pt x="2785690" y="851855"/>
                </a:lnTo>
                <a:cubicBezTo>
                  <a:pt x="2809503" y="1003598"/>
                  <a:pt x="2868383" y="1079562"/>
                  <a:pt x="2962331" y="1079748"/>
                </a:cubicBezTo>
                <a:cubicBezTo>
                  <a:pt x="3067875" y="1076275"/>
                  <a:pt x="3122507" y="996714"/>
                  <a:pt x="3126227" y="841065"/>
                </a:cubicBezTo>
                <a:cubicBezTo>
                  <a:pt x="3122631" y="711833"/>
                  <a:pt x="3067999" y="643682"/>
                  <a:pt x="2962331" y="636612"/>
                </a:cubicBezTo>
                <a:cubicBezTo>
                  <a:pt x="2880909" y="632706"/>
                  <a:pt x="2820479" y="675494"/>
                  <a:pt x="2781039" y="764977"/>
                </a:cubicBezTo>
                <a:lnTo>
                  <a:pt x="2600864" y="732514"/>
                </a:lnTo>
                <a:close/>
                <a:moveTo>
                  <a:pt x="2138939" y="28929"/>
                </a:moveTo>
                <a:lnTo>
                  <a:pt x="2339671" y="28929"/>
                </a:lnTo>
                <a:lnTo>
                  <a:pt x="2339671" y="1266992"/>
                </a:lnTo>
                <a:lnTo>
                  <a:pt x="2099686" y="1266992"/>
                </a:lnTo>
                <a:lnTo>
                  <a:pt x="2099686" y="414765"/>
                </a:lnTo>
                <a:cubicBezTo>
                  <a:pt x="2023907" y="491474"/>
                  <a:pt x="1916906" y="547905"/>
                  <a:pt x="1778682" y="584057"/>
                </a:cubicBezTo>
                <a:lnTo>
                  <a:pt x="1778682" y="349839"/>
                </a:lnTo>
                <a:cubicBezTo>
                  <a:pt x="1963043" y="271332"/>
                  <a:pt x="2083128" y="164362"/>
                  <a:pt x="2138939" y="28929"/>
                </a:cubicBezTo>
                <a:close/>
                <a:moveTo>
                  <a:pt x="423788" y="5581"/>
                </a:moveTo>
                <a:cubicBezTo>
                  <a:pt x="654720" y="18045"/>
                  <a:pt x="778185" y="140519"/>
                  <a:pt x="794184" y="373001"/>
                </a:cubicBezTo>
                <a:cubicBezTo>
                  <a:pt x="802184" y="530820"/>
                  <a:pt x="712390" y="683617"/>
                  <a:pt x="524805" y="831391"/>
                </a:cubicBezTo>
                <a:cubicBezTo>
                  <a:pt x="424780" y="908348"/>
                  <a:pt x="345405" y="981367"/>
                  <a:pt x="286680" y="1050448"/>
                </a:cubicBezTo>
                <a:lnTo>
                  <a:pt x="782836" y="1050448"/>
                </a:lnTo>
                <a:lnTo>
                  <a:pt x="782836" y="1266992"/>
                </a:lnTo>
                <a:lnTo>
                  <a:pt x="0" y="1266992"/>
                </a:lnTo>
                <a:lnTo>
                  <a:pt x="0" y="1118816"/>
                </a:lnTo>
                <a:cubicBezTo>
                  <a:pt x="82786" y="953182"/>
                  <a:pt x="201662" y="806804"/>
                  <a:pt x="356629" y="679680"/>
                </a:cubicBezTo>
                <a:cubicBezTo>
                  <a:pt x="492435" y="566632"/>
                  <a:pt x="558384" y="468499"/>
                  <a:pt x="554478" y="385279"/>
                </a:cubicBezTo>
                <a:cubicBezTo>
                  <a:pt x="554478" y="280417"/>
                  <a:pt x="504279" y="227986"/>
                  <a:pt x="403882" y="227986"/>
                </a:cubicBezTo>
                <a:cubicBezTo>
                  <a:pt x="334057" y="231459"/>
                  <a:pt x="276944" y="295672"/>
                  <a:pt x="232544" y="420626"/>
                </a:cubicBezTo>
                <a:lnTo>
                  <a:pt x="17487" y="331143"/>
                </a:lnTo>
                <a:cubicBezTo>
                  <a:pt x="89917" y="114102"/>
                  <a:pt x="225350" y="5581"/>
                  <a:pt x="423788" y="5581"/>
                </a:cubicBezTo>
                <a:close/>
                <a:moveTo>
                  <a:pt x="1254063" y="0"/>
                </a:moveTo>
                <a:cubicBezTo>
                  <a:pt x="1515008" y="12216"/>
                  <a:pt x="1647558" y="234125"/>
                  <a:pt x="1651713" y="665727"/>
                </a:cubicBezTo>
                <a:cubicBezTo>
                  <a:pt x="1651713" y="1078043"/>
                  <a:pt x="1521271" y="1286247"/>
                  <a:pt x="1260388" y="1290340"/>
                </a:cubicBezTo>
                <a:cubicBezTo>
                  <a:pt x="999381" y="1294185"/>
                  <a:pt x="868877" y="1079965"/>
                  <a:pt x="868877" y="647681"/>
                </a:cubicBezTo>
                <a:cubicBezTo>
                  <a:pt x="876815" y="228110"/>
                  <a:pt x="1005210" y="12216"/>
                  <a:pt x="1254063" y="0"/>
                </a:cubicBezTo>
                <a:close/>
              </a:path>
            </a:pathLst>
          </a:custGeom>
          <a:noFill/>
          <a:ln w="12700">
            <a:solidFill>
              <a:schemeClr val="bg1">
                <a:alpha val="9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defTabSz="685800"/>
            <a:endParaRPr lang="zh-CN" altLang="en-US" sz="12000" b="1" dirty="0">
              <a:ln>
                <a:solidFill>
                  <a:prstClr val="white"/>
                </a:solidFill>
              </a:ln>
              <a:solidFill>
                <a:prstClr val="white"/>
              </a:solidFill>
              <a:latin typeface="方正粗谭黑简体" panose="02000000000000000000" pitchFamily="2" charset="-122"/>
              <a:ea typeface="方正粗谭黑简体" panose="02000000000000000000" pitchFamily="2" charset="-122"/>
              <a:cs typeface="经典综艺体简" panose="02010609000101010101" pitchFamily="49" charset="-122"/>
            </a:endParaRPr>
          </a:p>
        </p:txBody>
      </p:sp>
      <p:sp>
        <p:nvSpPr>
          <p:cNvPr id="129"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0" name="矩形 129"/>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grpSp>
        <p:nvGrpSpPr>
          <p:cNvPr id="151" name="组合 150"/>
          <p:cNvGrpSpPr/>
          <p:nvPr/>
        </p:nvGrpSpPr>
        <p:grpSpPr>
          <a:xfrm>
            <a:off x="3148273" y="999942"/>
            <a:ext cx="1930535" cy="769441"/>
            <a:chOff x="3148273" y="999942"/>
            <a:chExt cx="1930535" cy="769441"/>
          </a:xfrm>
        </p:grpSpPr>
        <p:grpSp>
          <p:nvGrpSpPr>
            <p:cNvPr id="135" name="组合 134"/>
            <p:cNvGrpSpPr/>
            <p:nvPr/>
          </p:nvGrpSpPr>
          <p:grpSpPr>
            <a:xfrm>
              <a:off x="3597890" y="1044842"/>
              <a:ext cx="1480918" cy="631267"/>
              <a:chOff x="3132138" y="1090594"/>
              <a:chExt cx="1480918" cy="631267"/>
            </a:xfrm>
          </p:grpSpPr>
          <p:sp>
            <p:nvSpPr>
              <p:cNvPr id="136"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sp>
          <p:nvSpPr>
            <p:cNvPr id="147"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2" name="组合 151"/>
          <p:cNvGrpSpPr/>
          <p:nvPr/>
        </p:nvGrpSpPr>
        <p:grpSpPr>
          <a:xfrm>
            <a:off x="4153320" y="1961289"/>
            <a:ext cx="2122472" cy="769441"/>
            <a:chOff x="4153320" y="1961289"/>
            <a:chExt cx="2122472" cy="769441"/>
          </a:xfrm>
        </p:grpSpPr>
        <p:grpSp>
          <p:nvGrpSpPr>
            <p:cNvPr id="138" name="组合 137"/>
            <p:cNvGrpSpPr/>
            <p:nvPr/>
          </p:nvGrpSpPr>
          <p:grpSpPr>
            <a:xfrm>
              <a:off x="4601185" y="2027342"/>
              <a:ext cx="1674607" cy="628303"/>
              <a:chOff x="4140886" y="2022677"/>
              <a:chExt cx="1674607" cy="628303"/>
            </a:xfrm>
          </p:grpSpPr>
          <p:sp>
            <p:nvSpPr>
              <p:cNvPr id="139"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0" name="矩形 139"/>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sp>
          <p:nvSpPr>
            <p:cNvPr id="148"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3" name="组合 152"/>
          <p:cNvGrpSpPr/>
          <p:nvPr/>
        </p:nvGrpSpPr>
        <p:grpSpPr>
          <a:xfrm>
            <a:off x="3149380" y="2842473"/>
            <a:ext cx="1911015" cy="769441"/>
            <a:chOff x="3149380" y="2842473"/>
            <a:chExt cx="1911015" cy="769441"/>
          </a:xfrm>
        </p:grpSpPr>
        <p:grpSp>
          <p:nvGrpSpPr>
            <p:cNvPr id="141" name="组合 140"/>
            <p:cNvGrpSpPr/>
            <p:nvPr/>
          </p:nvGrpSpPr>
          <p:grpSpPr>
            <a:xfrm>
              <a:off x="3579477" y="2913418"/>
              <a:ext cx="1480918" cy="617367"/>
              <a:chOff x="3143492" y="2913418"/>
              <a:chExt cx="1480918" cy="617367"/>
            </a:xfrm>
          </p:grpSpPr>
          <p:sp>
            <p:nvSpPr>
              <p:cNvPr id="142"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 name="矩形 142"/>
              <p:cNvSpPr/>
              <p:nvPr/>
            </p:nvSpPr>
            <p:spPr>
              <a:xfrm>
                <a:off x="3228650"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sp>
          <p:nvSpPr>
            <p:cNvPr id="149"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54" name="组合 153"/>
          <p:cNvGrpSpPr/>
          <p:nvPr/>
        </p:nvGrpSpPr>
        <p:grpSpPr>
          <a:xfrm>
            <a:off x="4180816" y="3748707"/>
            <a:ext cx="1911179" cy="769441"/>
            <a:chOff x="4180816" y="3748707"/>
            <a:chExt cx="1911179" cy="769441"/>
          </a:xfrm>
        </p:grpSpPr>
        <p:grpSp>
          <p:nvGrpSpPr>
            <p:cNvPr id="144" name="组合 143"/>
            <p:cNvGrpSpPr/>
            <p:nvPr/>
          </p:nvGrpSpPr>
          <p:grpSpPr>
            <a:xfrm>
              <a:off x="4611077" y="3818603"/>
              <a:ext cx="1480918" cy="625534"/>
              <a:chOff x="4153320" y="3818603"/>
              <a:chExt cx="1480918" cy="625534"/>
            </a:xfrm>
          </p:grpSpPr>
          <p:sp>
            <p:nvSpPr>
              <p:cNvPr id="145"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矩形 145"/>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150"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3" name="图片 132"/>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4" name="图片 133"/>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grpSp>
        <p:nvGrpSpPr>
          <p:cNvPr id="67" name="组合 66"/>
          <p:cNvGrpSpPr/>
          <p:nvPr/>
        </p:nvGrpSpPr>
        <p:grpSpPr>
          <a:xfrm>
            <a:off x="156485" y="171674"/>
            <a:ext cx="578785" cy="158886"/>
            <a:chOff x="3599638" y="4064001"/>
            <a:chExt cx="1921687" cy="528637"/>
          </a:xfrm>
          <a:solidFill>
            <a:schemeClr val="bg1"/>
          </a:solidFill>
        </p:grpSpPr>
        <p:sp>
          <p:nvSpPr>
            <p:cNvPr id="68" name="Freeform 10"/>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69" name="Freeform 11"/>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0" name="Freeform 12"/>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1" name="Freeform 13"/>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2" name="Freeform 14"/>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3" name="Freeform 15"/>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4" name="Freeform 16"/>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5" name="Freeform 17"/>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6" name="Freeform 18"/>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7" name="Freeform 19"/>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8" name="Freeform 20"/>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9" name="Freeform 21"/>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0" name="Freeform 22"/>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1" name="Freeform 23"/>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2" name="Freeform 24"/>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3" name="Freeform 25"/>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4" name="Freeform 26"/>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5" name="Freeform 27"/>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6" name="Freeform 28"/>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7" name="Freeform 29"/>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8" name="Freeform 30"/>
            <p:cNvSpPr>
              <a:spLocks noEditPoints="1"/>
            </p:cNvSpPr>
            <p:nvPr/>
          </p:nvSpPr>
          <p:spPr bwMode="auto">
            <a:xfrm>
              <a:off x="4244975" y="4065588"/>
              <a:ext cx="322262" cy="317500"/>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9" name="Freeform 31"/>
            <p:cNvSpPr>
              <a:spLocks noEditPoints="1"/>
            </p:cNvSpPr>
            <p:nvPr/>
          </p:nvSpPr>
          <p:spPr bwMode="auto">
            <a:xfrm>
              <a:off x="4597400" y="4065588"/>
              <a:ext cx="300037" cy="317500"/>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0" name="Freeform 32"/>
            <p:cNvSpPr>
              <a:spLocks noEditPoints="1"/>
            </p:cNvSpPr>
            <p:nvPr/>
          </p:nvSpPr>
          <p:spPr bwMode="auto">
            <a:xfrm>
              <a:off x="4945063" y="4100513"/>
              <a:ext cx="169862" cy="246062"/>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1" name="Freeform 33"/>
            <p:cNvSpPr>
              <a:spLocks noEditPoints="1"/>
            </p:cNvSpPr>
            <p:nvPr/>
          </p:nvSpPr>
          <p:spPr bwMode="auto">
            <a:xfrm>
              <a:off x="5154613" y="4100513"/>
              <a:ext cx="169862" cy="246062"/>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2" name="Freeform 34"/>
            <p:cNvSpPr/>
            <p:nvPr/>
          </p:nvSpPr>
          <p:spPr bwMode="auto">
            <a:xfrm>
              <a:off x="5341938" y="4100513"/>
              <a:ext cx="179387" cy="246062"/>
            </a:xfrm>
            <a:custGeom>
              <a:avLst/>
              <a:gdLst>
                <a:gd name="T0" fmla="*/ 0 w 113"/>
                <a:gd name="T1" fmla="*/ 12 h 155"/>
                <a:gd name="T2" fmla="*/ 0 w 113"/>
                <a:gd name="T3" fmla="*/ 0 h 155"/>
                <a:gd name="T4" fmla="*/ 113 w 113"/>
                <a:gd name="T5" fmla="*/ 0 h 155"/>
                <a:gd name="T6" fmla="*/ 113 w 113"/>
                <a:gd name="T7" fmla="*/ 12 h 155"/>
                <a:gd name="T8" fmla="*/ 63 w 113"/>
                <a:gd name="T9" fmla="*/ 12 h 155"/>
                <a:gd name="T10" fmla="*/ 63 w 113"/>
                <a:gd name="T11" fmla="*/ 155 h 155"/>
                <a:gd name="T12" fmla="*/ 49 w 113"/>
                <a:gd name="T13" fmla="*/ 155 h 155"/>
                <a:gd name="T14" fmla="*/ 49 w 113"/>
                <a:gd name="T15" fmla="*/ 12 h 155"/>
                <a:gd name="T16" fmla="*/ 0 w 113"/>
                <a:gd name="T17" fmla="*/ 12 h 155"/>
                <a:gd name="T18" fmla="*/ 0 w 113"/>
                <a:gd name="T19"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55">
                  <a:moveTo>
                    <a:pt x="0" y="12"/>
                  </a:moveTo>
                  <a:lnTo>
                    <a:pt x="0" y="0"/>
                  </a:lnTo>
                  <a:lnTo>
                    <a:pt x="113" y="0"/>
                  </a:lnTo>
                  <a:lnTo>
                    <a:pt x="113" y="12"/>
                  </a:lnTo>
                  <a:lnTo>
                    <a:pt x="63" y="12"/>
                  </a:lnTo>
                  <a:lnTo>
                    <a:pt x="63" y="155"/>
                  </a:lnTo>
                  <a:lnTo>
                    <a:pt x="49" y="155"/>
                  </a:lnTo>
                  <a:lnTo>
                    <a:pt x="49"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3" name="Freeform 37"/>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4" name="Freeform 38"/>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5" name="Freeform 39"/>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6" name="Freeform 40"/>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7" name="Freeform 41"/>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8" name="Freeform 42"/>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9" name="Freeform 43"/>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0" name="Freeform 44"/>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1" name="Freeform 45"/>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2" name="Freeform 46"/>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3" name="Freeform 47"/>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4" name="Freeform 48"/>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5" name="Freeform 49"/>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6" name="Freeform 50"/>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7" name="Freeform 51"/>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8" name="Freeform 52"/>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9" name="Freeform 53"/>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0" name="Freeform 54"/>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1" name="Freeform 55"/>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2" name="Freeform 56"/>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3" name="Freeform 57"/>
            <p:cNvSpPr>
              <a:spLocks noEditPoints="1"/>
            </p:cNvSpPr>
            <p:nvPr/>
          </p:nvSpPr>
          <p:spPr bwMode="auto">
            <a:xfrm>
              <a:off x="4244975" y="4065588"/>
              <a:ext cx="322262" cy="317500"/>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4" name="Freeform 58"/>
            <p:cNvSpPr>
              <a:spLocks noEditPoints="1"/>
            </p:cNvSpPr>
            <p:nvPr/>
          </p:nvSpPr>
          <p:spPr bwMode="auto">
            <a:xfrm>
              <a:off x="4597400" y="4065588"/>
              <a:ext cx="300037" cy="317500"/>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5" name="Freeform 59"/>
            <p:cNvSpPr>
              <a:spLocks noEditPoints="1"/>
            </p:cNvSpPr>
            <p:nvPr/>
          </p:nvSpPr>
          <p:spPr bwMode="auto">
            <a:xfrm>
              <a:off x="4945063" y="4100513"/>
              <a:ext cx="169862" cy="246062"/>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6" name="Freeform 60"/>
            <p:cNvSpPr>
              <a:spLocks noEditPoints="1"/>
            </p:cNvSpPr>
            <p:nvPr/>
          </p:nvSpPr>
          <p:spPr bwMode="auto">
            <a:xfrm>
              <a:off x="5154613" y="4100513"/>
              <a:ext cx="169862" cy="246062"/>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7" name="Freeform 61"/>
            <p:cNvSpPr/>
            <p:nvPr/>
          </p:nvSpPr>
          <p:spPr bwMode="auto">
            <a:xfrm>
              <a:off x="5341938" y="4100513"/>
              <a:ext cx="179387" cy="246062"/>
            </a:xfrm>
            <a:custGeom>
              <a:avLst/>
              <a:gdLst>
                <a:gd name="T0" fmla="*/ 0 w 113"/>
                <a:gd name="T1" fmla="*/ 12 h 155"/>
                <a:gd name="T2" fmla="*/ 0 w 113"/>
                <a:gd name="T3" fmla="*/ 0 h 155"/>
                <a:gd name="T4" fmla="*/ 113 w 113"/>
                <a:gd name="T5" fmla="*/ 0 h 155"/>
                <a:gd name="T6" fmla="*/ 113 w 113"/>
                <a:gd name="T7" fmla="*/ 12 h 155"/>
                <a:gd name="T8" fmla="*/ 63 w 113"/>
                <a:gd name="T9" fmla="*/ 12 h 155"/>
                <a:gd name="T10" fmla="*/ 63 w 113"/>
                <a:gd name="T11" fmla="*/ 155 h 155"/>
                <a:gd name="T12" fmla="*/ 49 w 113"/>
                <a:gd name="T13" fmla="*/ 155 h 155"/>
                <a:gd name="T14" fmla="*/ 49 w 113"/>
                <a:gd name="T15" fmla="*/ 12 h 155"/>
                <a:gd name="T16" fmla="*/ 0 w 113"/>
                <a:gd name="T17" fmla="*/ 12 h 155"/>
                <a:gd name="T18" fmla="*/ 0 w 113"/>
                <a:gd name="T19"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55">
                  <a:moveTo>
                    <a:pt x="0" y="12"/>
                  </a:moveTo>
                  <a:lnTo>
                    <a:pt x="0" y="0"/>
                  </a:lnTo>
                  <a:lnTo>
                    <a:pt x="113" y="0"/>
                  </a:lnTo>
                  <a:lnTo>
                    <a:pt x="113" y="12"/>
                  </a:lnTo>
                  <a:lnTo>
                    <a:pt x="63" y="12"/>
                  </a:lnTo>
                  <a:lnTo>
                    <a:pt x="63" y="155"/>
                  </a:lnTo>
                  <a:lnTo>
                    <a:pt x="49" y="155"/>
                  </a:lnTo>
                  <a:lnTo>
                    <a:pt x="49"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8" name="Freeform 62"/>
            <p:cNvSpPr/>
            <p:nvPr/>
          </p:nvSpPr>
          <p:spPr bwMode="auto">
            <a:xfrm>
              <a:off x="3599638" y="4064001"/>
              <a:ext cx="287337" cy="528637"/>
            </a:xfrm>
            <a:custGeom>
              <a:avLst/>
              <a:gdLst>
                <a:gd name="T0" fmla="*/ 0 w 181"/>
                <a:gd name="T1" fmla="*/ 0 h 333"/>
                <a:gd name="T2" fmla="*/ 0 w 181"/>
                <a:gd name="T3" fmla="*/ 333 h 333"/>
                <a:gd name="T4" fmla="*/ 181 w 181"/>
                <a:gd name="T5" fmla="*/ 0 h 333"/>
                <a:gd name="T6" fmla="*/ 0 w 181"/>
                <a:gd name="T7" fmla="*/ 0 h 333"/>
                <a:gd name="T8" fmla="*/ 0 w 181"/>
                <a:gd name="T9" fmla="*/ 0 h 333"/>
              </a:gdLst>
              <a:ahLst/>
              <a:cxnLst>
                <a:cxn ang="0">
                  <a:pos x="T0" y="T1"/>
                </a:cxn>
                <a:cxn ang="0">
                  <a:pos x="T2" y="T3"/>
                </a:cxn>
                <a:cxn ang="0">
                  <a:pos x="T4" y="T5"/>
                </a:cxn>
                <a:cxn ang="0">
                  <a:pos x="T6" y="T7"/>
                </a:cxn>
                <a:cxn ang="0">
                  <a:pos x="T8" y="T9"/>
                </a:cxn>
              </a:cxnLst>
              <a:rect l="0" t="0" r="r" b="b"/>
              <a:pathLst>
                <a:path w="181" h="333">
                  <a:moveTo>
                    <a:pt x="0" y="0"/>
                  </a:moveTo>
                  <a:lnTo>
                    <a:pt x="0" y="333"/>
                  </a:lnTo>
                  <a:lnTo>
                    <a:pt x="18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9" name="Freeform 63"/>
            <p:cNvSpPr/>
            <p:nvPr/>
          </p:nvSpPr>
          <p:spPr bwMode="auto">
            <a:xfrm>
              <a:off x="3726638" y="4100514"/>
              <a:ext cx="411162" cy="492124"/>
            </a:xfrm>
            <a:custGeom>
              <a:avLst/>
              <a:gdLst>
                <a:gd name="T0" fmla="*/ 152 w 259"/>
                <a:gd name="T1" fmla="*/ 0 h 310"/>
                <a:gd name="T2" fmla="*/ 101 w 259"/>
                <a:gd name="T3" fmla="*/ 91 h 310"/>
                <a:gd name="T4" fmla="*/ 143 w 259"/>
                <a:gd name="T5" fmla="*/ 147 h 310"/>
                <a:gd name="T6" fmla="*/ 59 w 259"/>
                <a:gd name="T7" fmla="*/ 171 h 310"/>
                <a:gd name="T8" fmla="*/ 0 w 259"/>
                <a:gd name="T9" fmla="*/ 275 h 310"/>
                <a:gd name="T10" fmla="*/ 115 w 259"/>
                <a:gd name="T11" fmla="*/ 235 h 310"/>
                <a:gd name="T12" fmla="*/ 167 w 259"/>
                <a:gd name="T13" fmla="*/ 310 h 310"/>
                <a:gd name="T14" fmla="*/ 158 w 259"/>
                <a:gd name="T15" fmla="*/ 221 h 310"/>
                <a:gd name="T16" fmla="*/ 259 w 259"/>
                <a:gd name="T17" fmla="*/ 187 h 310"/>
                <a:gd name="T18" fmla="*/ 152 w 259"/>
                <a:gd name="T19" fmla="*/ 0 h 310"/>
                <a:gd name="T20" fmla="*/ 152 w 259"/>
                <a:gd name="T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310">
                  <a:moveTo>
                    <a:pt x="152" y="0"/>
                  </a:moveTo>
                  <a:lnTo>
                    <a:pt x="101" y="91"/>
                  </a:lnTo>
                  <a:lnTo>
                    <a:pt x="143" y="147"/>
                  </a:lnTo>
                  <a:lnTo>
                    <a:pt x="59" y="171"/>
                  </a:lnTo>
                  <a:lnTo>
                    <a:pt x="0" y="275"/>
                  </a:lnTo>
                  <a:lnTo>
                    <a:pt x="115" y="235"/>
                  </a:lnTo>
                  <a:lnTo>
                    <a:pt x="167" y="310"/>
                  </a:lnTo>
                  <a:lnTo>
                    <a:pt x="158" y="221"/>
                  </a:lnTo>
                  <a:lnTo>
                    <a:pt x="259" y="187"/>
                  </a:lnTo>
                  <a:lnTo>
                    <a:pt x="152" y="0"/>
                  </a:lnTo>
                  <a:lnTo>
                    <a:pt x="1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59259E-6 L 0.00104 -0.53056 " pathEditMode="relative" rAng="0" ptsTypes="AA">
                                      <p:cBhvr>
                                        <p:cTn id="6" dur="2000" fill="hold"/>
                                        <p:tgtEl>
                                          <p:spTgt spid="123"/>
                                        </p:tgtEl>
                                        <p:attrNameLst>
                                          <p:attrName>ppt_x</p:attrName>
                                          <p:attrName>ppt_y</p:attrName>
                                        </p:attrNameLst>
                                      </p:cBhvr>
                                      <p:rCtr x="52" y="-26543"/>
                                    </p:animMotion>
                                  </p:childTnLst>
                                </p:cTn>
                              </p:par>
                              <p:par>
                                <p:cTn id="7" presetID="42" presetClass="path" presetSubtype="0" accel="50000" decel="50000" fill="hold" grpId="0" nodeType="withEffect">
                                  <p:stCondLst>
                                    <p:cond delay="0"/>
                                  </p:stCondLst>
                                  <p:childTnLst>
                                    <p:animMotion origin="layout" path="M -3.61111E-6 9.87654E-7 L -3.61111E-6 0.03611 " pathEditMode="relative" rAng="0" ptsTypes="AA">
                                      <p:cBhvr>
                                        <p:cTn id="8" dur="2000" fill="hold"/>
                                        <p:tgtEl>
                                          <p:spTgt spid="126"/>
                                        </p:tgtEl>
                                        <p:attrNameLst>
                                          <p:attrName>ppt_x</p:attrName>
                                          <p:attrName>ppt_y</p:attrName>
                                        </p:attrNameLst>
                                      </p:cBhvr>
                                      <p:rCtr x="0" y="1790"/>
                                    </p:animMotion>
                                  </p:childTnLst>
                                </p:cTn>
                              </p:par>
                              <p:par>
                                <p:cTn id="9" presetID="2" presetClass="entr" presetSubtype="8" fill="hold" grpId="0" nodeType="withEffect">
                                  <p:stCondLst>
                                    <p:cond delay="2000"/>
                                  </p:stCondLst>
                                  <p:childTnLst>
                                    <p:set>
                                      <p:cBhvr>
                                        <p:cTn id="10" dur="1" fill="hold">
                                          <p:stCondLst>
                                            <p:cond delay="0"/>
                                          </p:stCondLst>
                                        </p:cTn>
                                        <p:tgtEl>
                                          <p:spTgt spid="129"/>
                                        </p:tgtEl>
                                        <p:attrNameLst>
                                          <p:attrName>style.visibility</p:attrName>
                                        </p:attrNameLst>
                                      </p:cBhvr>
                                      <p:to>
                                        <p:strVal val="visible"/>
                                      </p:to>
                                    </p:set>
                                    <p:anim calcmode="lin" valueType="num">
                                      <p:cBhvr additive="base">
                                        <p:cTn id="11" dur="500" fill="hold"/>
                                        <p:tgtEl>
                                          <p:spTgt spid="129"/>
                                        </p:tgtEl>
                                        <p:attrNameLst>
                                          <p:attrName>ppt_x</p:attrName>
                                        </p:attrNameLst>
                                      </p:cBhvr>
                                      <p:tavLst>
                                        <p:tav tm="0">
                                          <p:val>
                                            <p:strVal val="0-#ppt_w/2"/>
                                          </p:val>
                                        </p:tav>
                                        <p:tav tm="100000">
                                          <p:val>
                                            <p:strVal val="#ppt_x"/>
                                          </p:val>
                                        </p:tav>
                                      </p:tavLst>
                                    </p:anim>
                                    <p:anim calcmode="lin" valueType="num">
                                      <p:cBhvr additive="base">
                                        <p:cTn id="12" dur="500" fill="hold"/>
                                        <p:tgtEl>
                                          <p:spTgt spid="129"/>
                                        </p:tgtEl>
                                        <p:attrNameLst>
                                          <p:attrName>ppt_y</p:attrName>
                                        </p:attrNameLst>
                                      </p:cBhvr>
                                      <p:tavLst>
                                        <p:tav tm="0">
                                          <p:val>
                                            <p:strVal val="#ppt_y"/>
                                          </p:val>
                                        </p:tav>
                                        <p:tav tm="100000">
                                          <p:val>
                                            <p:strVal val="#ppt_y"/>
                                          </p:val>
                                        </p:tav>
                                      </p:tavLst>
                                    </p:anim>
                                  </p:childTnLst>
                                </p:cTn>
                              </p:par>
                              <p:par>
                                <p:cTn id="13" presetID="12" presetClass="entr" presetSubtype="8" fill="hold" grpId="0" nodeType="withEffect">
                                  <p:stCondLst>
                                    <p:cond delay="2500"/>
                                  </p:stCondLst>
                                  <p:childTnLst>
                                    <p:set>
                                      <p:cBhvr>
                                        <p:cTn id="14" dur="1" fill="hold">
                                          <p:stCondLst>
                                            <p:cond delay="0"/>
                                          </p:stCondLst>
                                        </p:cTn>
                                        <p:tgtEl>
                                          <p:spTgt spid="130"/>
                                        </p:tgtEl>
                                        <p:attrNameLst>
                                          <p:attrName>style.visibility</p:attrName>
                                        </p:attrNameLst>
                                      </p:cBhvr>
                                      <p:to>
                                        <p:strVal val="visible"/>
                                      </p:to>
                                    </p:set>
                                    <p:anim calcmode="lin" valueType="num">
                                      <p:cBhvr additive="base">
                                        <p:cTn id="15" dur="500"/>
                                        <p:tgtEl>
                                          <p:spTgt spid="130"/>
                                        </p:tgtEl>
                                        <p:attrNameLst>
                                          <p:attrName>ppt_x</p:attrName>
                                        </p:attrNameLst>
                                      </p:cBhvr>
                                      <p:tavLst>
                                        <p:tav tm="0">
                                          <p:val>
                                            <p:strVal val="#ppt_x-#ppt_w*1.125000"/>
                                          </p:val>
                                        </p:tav>
                                        <p:tav tm="100000">
                                          <p:val>
                                            <p:strVal val="#ppt_x"/>
                                          </p:val>
                                        </p:tav>
                                      </p:tavLst>
                                    </p:anim>
                                    <p:animEffect transition="in" filter="wipe(right)">
                                      <p:cBhvr>
                                        <p:cTn id="16" dur="500"/>
                                        <p:tgtEl>
                                          <p:spTgt spid="130"/>
                                        </p:tgtEl>
                                      </p:cBhvr>
                                    </p:animEffect>
                                  </p:childTnLst>
                                </p:cTn>
                              </p:par>
                              <p:par>
                                <p:cTn id="17" presetID="12" presetClass="entr" presetSubtype="1" fill="hold" nodeType="withEffect">
                                  <p:stCondLst>
                                    <p:cond delay="2750"/>
                                  </p:stCondLst>
                                  <p:childTnLst>
                                    <p:set>
                                      <p:cBhvr>
                                        <p:cTn id="18" dur="1" fill="hold">
                                          <p:stCondLst>
                                            <p:cond delay="0"/>
                                          </p:stCondLst>
                                        </p:cTn>
                                        <p:tgtEl>
                                          <p:spTgt spid="131"/>
                                        </p:tgtEl>
                                        <p:attrNameLst>
                                          <p:attrName>style.visibility</p:attrName>
                                        </p:attrNameLst>
                                      </p:cBhvr>
                                      <p:to>
                                        <p:strVal val="visible"/>
                                      </p:to>
                                    </p:set>
                                    <p:anim calcmode="lin" valueType="num">
                                      <p:cBhvr additive="base">
                                        <p:cTn id="19" dur="500"/>
                                        <p:tgtEl>
                                          <p:spTgt spid="131"/>
                                        </p:tgtEl>
                                        <p:attrNameLst>
                                          <p:attrName>ppt_y</p:attrName>
                                        </p:attrNameLst>
                                      </p:cBhvr>
                                      <p:tavLst>
                                        <p:tav tm="0">
                                          <p:val>
                                            <p:strVal val="#ppt_y-#ppt_h*1.125000"/>
                                          </p:val>
                                        </p:tav>
                                        <p:tav tm="100000">
                                          <p:val>
                                            <p:strVal val="#ppt_y"/>
                                          </p:val>
                                        </p:tav>
                                      </p:tavLst>
                                    </p:anim>
                                    <p:animEffect transition="in" filter="wipe(down)">
                                      <p:cBhvr>
                                        <p:cTn id="20" dur="500"/>
                                        <p:tgtEl>
                                          <p:spTgt spid="131"/>
                                        </p:tgtEl>
                                      </p:cBhvr>
                                    </p:animEffect>
                                  </p:childTnLst>
                                </p:cTn>
                              </p:par>
                              <p:par>
                                <p:cTn id="21" presetID="12" presetClass="entr" presetSubtype="8" fill="hold" nodeType="withEffect">
                                  <p:stCondLst>
                                    <p:cond delay="3250"/>
                                  </p:stCondLst>
                                  <p:childTnLst>
                                    <p:set>
                                      <p:cBhvr>
                                        <p:cTn id="22" dur="1" fill="hold">
                                          <p:stCondLst>
                                            <p:cond delay="0"/>
                                          </p:stCondLst>
                                        </p:cTn>
                                        <p:tgtEl>
                                          <p:spTgt spid="151"/>
                                        </p:tgtEl>
                                        <p:attrNameLst>
                                          <p:attrName>style.visibility</p:attrName>
                                        </p:attrNameLst>
                                      </p:cBhvr>
                                      <p:to>
                                        <p:strVal val="visible"/>
                                      </p:to>
                                    </p:set>
                                    <p:anim calcmode="lin" valueType="num">
                                      <p:cBhvr additive="base">
                                        <p:cTn id="23" dur="500"/>
                                        <p:tgtEl>
                                          <p:spTgt spid="151"/>
                                        </p:tgtEl>
                                        <p:attrNameLst>
                                          <p:attrName>ppt_x</p:attrName>
                                        </p:attrNameLst>
                                      </p:cBhvr>
                                      <p:tavLst>
                                        <p:tav tm="0">
                                          <p:val>
                                            <p:strVal val="#ppt_x-#ppt_w*1.125000"/>
                                          </p:val>
                                        </p:tav>
                                        <p:tav tm="100000">
                                          <p:val>
                                            <p:strVal val="#ppt_x"/>
                                          </p:val>
                                        </p:tav>
                                      </p:tavLst>
                                    </p:anim>
                                    <p:animEffect transition="in" filter="wipe(right)">
                                      <p:cBhvr>
                                        <p:cTn id="24" dur="500"/>
                                        <p:tgtEl>
                                          <p:spTgt spid="151"/>
                                        </p:tgtEl>
                                      </p:cBhvr>
                                    </p:animEffect>
                                  </p:childTnLst>
                                </p:cTn>
                              </p:par>
                              <p:par>
                                <p:cTn id="25" presetID="12" presetClass="entr" presetSubtype="8" fill="hold" nodeType="withEffect">
                                  <p:stCondLst>
                                    <p:cond delay="3250"/>
                                  </p:stCondLst>
                                  <p:childTnLst>
                                    <p:set>
                                      <p:cBhvr>
                                        <p:cTn id="26" dur="1" fill="hold">
                                          <p:stCondLst>
                                            <p:cond delay="0"/>
                                          </p:stCondLst>
                                        </p:cTn>
                                        <p:tgtEl>
                                          <p:spTgt spid="133"/>
                                        </p:tgtEl>
                                        <p:attrNameLst>
                                          <p:attrName>style.visibility</p:attrName>
                                        </p:attrNameLst>
                                      </p:cBhvr>
                                      <p:to>
                                        <p:strVal val="visible"/>
                                      </p:to>
                                    </p:set>
                                    <p:anim calcmode="lin" valueType="num">
                                      <p:cBhvr additive="base">
                                        <p:cTn id="27" dur="500"/>
                                        <p:tgtEl>
                                          <p:spTgt spid="133"/>
                                        </p:tgtEl>
                                        <p:attrNameLst>
                                          <p:attrName>ppt_x</p:attrName>
                                        </p:attrNameLst>
                                      </p:cBhvr>
                                      <p:tavLst>
                                        <p:tav tm="0">
                                          <p:val>
                                            <p:strVal val="#ppt_x-#ppt_w*1.125000"/>
                                          </p:val>
                                        </p:tav>
                                        <p:tav tm="100000">
                                          <p:val>
                                            <p:strVal val="#ppt_x"/>
                                          </p:val>
                                        </p:tav>
                                      </p:tavLst>
                                    </p:anim>
                                    <p:animEffect transition="in" filter="wipe(right)">
                                      <p:cBhvr>
                                        <p:cTn id="28" dur="500"/>
                                        <p:tgtEl>
                                          <p:spTgt spid="133"/>
                                        </p:tgtEl>
                                      </p:cBhvr>
                                    </p:animEffect>
                                  </p:childTnLst>
                                </p:cTn>
                              </p:par>
                              <p:par>
                                <p:cTn id="29" presetID="12" presetClass="entr" presetSubtype="8" fill="hold" nodeType="withEffect">
                                  <p:stCondLst>
                                    <p:cond delay="3750"/>
                                  </p:stCondLst>
                                  <p:childTnLst>
                                    <p:set>
                                      <p:cBhvr>
                                        <p:cTn id="30" dur="1" fill="hold">
                                          <p:stCondLst>
                                            <p:cond delay="0"/>
                                          </p:stCondLst>
                                        </p:cTn>
                                        <p:tgtEl>
                                          <p:spTgt spid="152"/>
                                        </p:tgtEl>
                                        <p:attrNameLst>
                                          <p:attrName>style.visibility</p:attrName>
                                        </p:attrNameLst>
                                      </p:cBhvr>
                                      <p:to>
                                        <p:strVal val="visible"/>
                                      </p:to>
                                    </p:set>
                                    <p:anim calcmode="lin" valueType="num">
                                      <p:cBhvr additive="base">
                                        <p:cTn id="31" dur="500"/>
                                        <p:tgtEl>
                                          <p:spTgt spid="152"/>
                                        </p:tgtEl>
                                        <p:attrNameLst>
                                          <p:attrName>ppt_x</p:attrName>
                                        </p:attrNameLst>
                                      </p:cBhvr>
                                      <p:tavLst>
                                        <p:tav tm="0">
                                          <p:val>
                                            <p:strVal val="#ppt_x-#ppt_w*1.125000"/>
                                          </p:val>
                                        </p:tav>
                                        <p:tav tm="100000">
                                          <p:val>
                                            <p:strVal val="#ppt_x"/>
                                          </p:val>
                                        </p:tav>
                                      </p:tavLst>
                                    </p:anim>
                                    <p:animEffect transition="in" filter="wipe(right)">
                                      <p:cBhvr>
                                        <p:cTn id="32" dur="500"/>
                                        <p:tgtEl>
                                          <p:spTgt spid="152"/>
                                        </p:tgtEl>
                                      </p:cBhvr>
                                    </p:animEffect>
                                  </p:childTnLst>
                                </p:cTn>
                              </p:par>
                              <p:par>
                                <p:cTn id="33" presetID="12" presetClass="entr" presetSubtype="1" fill="hold" nodeType="withEffect">
                                  <p:stCondLst>
                                    <p:cond delay="3750"/>
                                  </p:stCondLst>
                                  <p:childTnLst>
                                    <p:set>
                                      <p:cBhvr>
                                        <p:cTn id="34" dur="1" fill="hold">
                                          <p:stCondLst>
                                            <p:cond delay="0"/>
                                          </p:stCondLst>
                                        </p:cTn>
                                        <p:tgtEl>
                                          <p:spTgt spid="134"/>
                                        </p:tgtEl>
                                        <p:attrNameLst>
                                          <p:attrName>style.visibility</p:attrName>
                                        </p:attrNameLst>
                                      </p:cBhvr>
                                      <p:to>
                                        <p:strVal val="visible"/>
                                      </p:to>
                                    </p:set>
                                    <p:anim calcmode="lin" valueType="num">
                                      <p:cBhvr additive="base">
                                        <p:cTn id="35" dur="500"/>
                                        <p:tgtEl>
                                          <p:spTgt spid="134"/>
                                        </p:tgtEl>
                                        <p:attrNameLst>
                                          <p:attrName>ppt_y</p:attrName>
                                        </p:attrNameLst>
                                      </p:cBhvr>
                                      <p:tavLst>
                                        <p:tav tm="0">
                                          <p:val>
                                            <p:strVal val="#ppt_y-#ppt_h*1.125000"/>
                                          </p:val>
                                        </p:tav>
                                        <p:tav tm="100000">
                                          <p:val>
                                            <p:strVal val="#ppt_y"/>
                                          </p:val>
                                        </p:tav>
                                      </p:tavLst>
                                    </p:anim>
                                    <p:animEffect transition="in" filter="wipe(down)">
                                      <p:cBhvr>
                                        <p:cTn id="36" dur="500"/>
                                        <p:tgtEl>
                                          <p:spTgt spid="134"/>
                                        </p:tgtEl>
                                      </p:cBhvr>
                                    </p:animEffect>
                                  </p:childTnLst>
                                </p:cTn>
                              </p:par>
                              <p:par>
                                <p:cTn id="37" presetID="12" presetClass="entr" presetSubtype="8" fill="hold" nodeType="withEffect">
                                  <p:stCondLst>
                                    <p:cond delay="4250"/>
                                  </p:stCondLst>
                                  <p:childTnLst>
                                    <p:set>
                                      <p:cBhvr>
                                        <p:cTn id="38" dur="1" fill="hold">
                                          <p:stCondLst>
                                            <p:cond delay="0"/>
                                          </p:stCondLst>
                                        </p:cTn>
                                        <p:tgtEl>
                                          <p:spTgt spid="153"/>
                                        </p:tgtEl>
                                        <p:attrNameLst>
                                          <p:attrName>style.visibility</p:attrName>
                                        </p:attrNameLst>
                                      </p:cBhvr>
                                      <p:to>
                                        <p:strVal val="visible"/>
                                      </p:to>
                                    </p:set>
                                    <p:anim calcmode="lin" valueType="num">
                                      <p:cBhvr additive="base">
                                        <p:cTn id="39" dur="500"/>
                                        <p:tgtEl>
                                          <p:spTgt spid="153"/>
                                        </p:tgtEl>
                                        <p:attrNameLst>
                                          <p:attrName>ppt_x</p:attrName>
                                        </p:attrNameLst>
                                      </p:cBhvr>
                                      <p:tavLst>
                                        <p:tav tm="0">
                                          <p:val>
                                            <p:strVal val="#ppt_x-#ppt_w*1.125000"/>
                                          </p:val>
                                        </p:tav>
                                        <p:tav tm="100000">
                                          <p:val>
                                            <p:strVal val="#ppt_x"/>
                                          </p:val>
                                        </p:tav>
                                      </p:tavLst>
                                    </p:anim>
                                    <p:animEffect transition="in" filter="wipe(right)">
                                      <p:cBhvr>
                                        <p:cTn id="40" dur="500"/>
                                        <p:tgtEl>
                                          <p:spTgt spid="153"/>
                                        </p:tgtEl>
                                      </p:cBhvr>
                                    </p:animEffect>
                                  </p:childTnLst>
                                </p:cTn>
                              </p:par>
                              <p:par>
                                <p:cTn id="41" presetID="12" presetClass="entr" presetSubtype="8" fill="hold" nodeType="withEffect">
                                  <p:stCondLst>
                                    <p:cond delay="425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500"/>
                                        <p:tgtEl>
                                          <p:spTgt spid="132"/>
                                        </p:tgtEl>
                                        <p:attrNameLst>
                                          <p:attrName>ppt_x</p:attrName>
                                        </p:attrNameLst>
                                      </p:cBhvr>
                                      <p:tavLst>
                                        <p:tav tm="0">
                                          <p:val>
                                            <p:strVal val="#ppt_x-#ppt_w*1.125000"/>
                                          </p:val>
                                        </p:tav>
                                        <p:tav tm="100000">
                                          <p:val>
                                            <p:strVal val="#ppt_x"/>
                                          </p:val>
                                        </p:tav>
                                      </p:tavLst>
                                    </p:anim>
                                    <p:animEffect transition="in" filter="wipe(right)">
                                      <p:cBhvr>
                                        <p:cTn id="44" dur="500"/>
                                        <p:tgtEl>
                                          <p:spTgt spid="132"/>
                                        </p:tgtEl>
                                      </p:cBhvr>
                                    </p:animEffect>
                                  </p:childTnLst>
                                </p:cTn>
                              </p:par>
                              <p:par>
                                <p:cTn id="45" presetID="12" presetClass="entr" presetSubtype="8" fill="hold" nodeType="withEffect">
                                  <p:stCondLst>
                                    <p:cond delay="4750"/>
                                  </p:stCondLst>
                                  <p:childTnLst>
                                    <p:set>
                                      <p:cBhvr>
                                        <p:cTn id="46" dur="1" fill="hold">
                                          <p:stCondLst>
                                            <p:cond delay="0"/>
                                          </p:stCondLst>
                                        </p:cTn>
                                        <p:tgtEl>
                                          <p:spTgt spid="154"/>
                                        </p:tgtEl>
                                        <p:attrNameLst>
                                          <p:attrName>style.visibility</p:attrName>
                                        </p:attrNameLst>
                                      </p:cBhvr>
                                      <p:to>
                                        <p:strVal val="visible"/>
                                      </p:to>
                                    </p:set>
                                    <p:anim calcmode="lin" valueType="num">
                                      <p:cBhvr additive="base">
                                        <p:cTn id="47" dur="500"/>
                                        <p:tgtEl>
                                          <p:spTgt spid="154"/>
                                        </p:tgtEl>
                                        <p:attrNameLst>
                                          <p:attrName>ppt_x</p:attrName>
                                        </p:attrNameLst>
                                      </p:cBhvr>
                                      <p:tavLst>
                                        <p:tav tm="0">
                                          <p:val>
                                            <p:strVal val="#ppt_x-#ppt_w*1.125000"/>
                                          </p:val>
                                        </p:tav>
                                        <p:tav tm="100000">
                                          <p:val>
                                            <p:strVal val="#ppt_x"/>
                                          </p:val>
                                        </p:tav>
                                      </p:tavLst>
                                    </p:anim>
                                    <p:animEffect transition="in" filter="wipe(right)">
                                      <p:cBhvr>
                                        <p:cTn id="48" dur="500"/>
                                        <p:tgtEl>
                                          <p:spTgt spid="154"/>
                                        </p:tgtEl>
                                      </p:cBhvr>
                                    </p:animEffect>
                                  </p:childTnLst>
                                </p:cTn>
                              </p:par>
                              <p:par>
                                <p:cTn id="49" presetID="10" presetClass="exit" presetSubtype="0" fill="hold" nodeType="withEffect">
                                  <p:stCondLst>
                                    <p:cond delay="0"/>
                                  </p:stCondLst>
                                  <p:childTnLst>
                                    <p:animEffect transition="out" filter="fade">
                                      <p:cBhvr>
                                        <p:cTn id="50" dur="500"/>
                                        <p:tgtEl>
                                          <p:spTgt spid="67"/>
                                        </p:tgtEl>
                                      </p:cBhvr>
                                    </p:animEffect>
                                    <p:set>
                                      <p:cBhvr>
                                        <p:cTn id="51" dur="1" fill="hold">
                                          <p:stCondLst>
                                            <p:cond delay="499"/>
                                          </p:stCondLst>
                                        </p:cTn>
                                        <p:tgtEl>
                                          <p:spTgt spid="67"/>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20"/>
                                        </p:tgtEl>
                                      </p:cBhvr>
                                    </p:animEffect>
                                    <p:set>
                                      <p:cBhvr>
                                        <p:cTn id="54" dur="1" fill="hold">
                                          <p:stCondLst>
                                            <p:cond delay="499"/>
                                          </p:stCondLst>
                                        </p:cTn>
                                        <p:tgtEl>
                                          <p:spTgt spid="120"/>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62"/>
                                        </p:tgtEl>
                                      </p:cBhvr>
                                    </p:animEffect>
                                    <p:set>
                                      <p:cBhvr>
                                        <p:cTn id="57" dur="1" fill="hold">
                                          <p:stCondLst>
                                            <p:cond delay="499"/>
                                          </p:stCondLst>
                                        </p:cTn>
                                        <p:tgtEl>
                                          <p:spTgt spid="6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1"/>
                                        </p:tgtEl>
                                      </p:cBhvr>
                                    </p:animEffect>
                                    <p:set>
                                      <p:cBhvr>
                                        <p:cTn id="60"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62" grpId="0"/>
      <p:bldP spid="120" grpId="0" animBg="1"/>
      <p:bldP spid="129" grpId="0"/>
      <p:bldP spid="1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8"/>
          <p:cNvSpPr txBox="1">
            <a:spLocks noChangeArrowheads="1"/>
          </p:cNvSpPr>
          <p:nvPr/>
        </p:nvSpPr>
        <p:spPr bwMode="auto">
          <a:xfrm>
            <a:off x="4358795" y="2860365"/>
            <a:ext cx="1354217" cy="307777"/>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latin typeface="汉仪细中圆简" panose="02010609000101010101" pitchFamily="49" charset="-122"/>
                <a:ea typeface="汉仪细中圆简" panose="02010609000101010101" pitchFamily="49" charset="-122"/>
              </a:defRPr>
            </a:lvl1pPr>
          </a:lstStyle>
          <a:p>
            <a:r>
              <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bwMode="auto">
          <a:xfrm>
            <a:off x="4412003" y="1412460"/>
            <a:ext cx="2999581" cy="1407858"/>
            <a:chOff x="5132931" y="1218783"/>
            <a:chExt cx="2999492" cy="1406565"/>
          </a:xfrm>
        </p:grpSpPr>
        <p:grpSp>
          <p:nvGrpSpPr>
            <p:cNvPr id="31" name="组合 51"/>
            <p:cNvGrpSpPr/>
            <p:nvPr/>
          </p:nvGrpSpPr>
          <p:grpSpPr bwMode="auto">
            <a:xfrm>
              <a:off x="5132931" y="1268625"/>
              <a:ext cx="2523971" cy="1295779"/>
              <a:chOff x="4725693" y="729907"/>
              <a:chExt cx="2523971" cy="1531645"/>
            </a:xfrm>
          </p:grpSpPr>
          <p:sp>
            <p:nvSpPr>
              <p:cNvPr id="37" name="矩形 36"/>
              <p:cNvSpPr/>
              <p:nvPr/>
            </p:nvSpPr>
            <p:spPr>
              <a:xfrm>
                <a:off x="5138195" y="1078888"/>
                <a:ext cx="2106708" cy="21063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8" name="矩形 37"/>
              <p:cNvSpPr/>
              <p:nvPr/>
            </p:nvSpPr>
            <p:spPr>
              <a:xfrm>
                <a:off x="4725693" y="729907"/>
                <a:ext cx="2521591" cy="204348"/>
              </a:xfrm>
              <a:prstGeom prst="rect">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9" name="矩形 38"/>
              <p:cNvSpPr/>
              <p:nvPr/>
            </p:nvSpPr>
            <p:spPr>
              <a:xfrm>
                <a:off x="6097174" y="1386067"/>
                <a:ext cx="1147729" cy="21372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0" name="矩形 39"/>
              <p:cNvSpPr/>
              <p:nvPr/>
            </p:nvSpPr>
            <p:spPr>
              <a:xfrm>
                <a:off x="6386091" y="1693524"/>
                <a:ext cx="849288" cy="21843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矩形 40"/>
              <p:cNvSpPr/>
              <p:nvPr/>
            </p:nvSpPr>
            <p:spPr>
              <a:xfrm>
                <a:off x="6964304" y="2045977"/>
                <a:ext cx="285360" cy="215575"/>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2" name="TextBox 52"/>
            <p:cNvSpPr txBox="1">
              <a:spLocks noChangeArrowheads="1"/>
            </p:cNvSpPr>
            <p:nvPr/>
          </p:nvSpPr>
          <p:spPr bwMode="auto">
            <a:xfrm>
              <a:off x="7631980" y="1218783"/>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42%</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TextBox 53"/>
            <p:cNvSpPr txBox="1">
              <a:spLocks noChangeArrowheads="1"/>
            </p:cNvSpPr>
            <p:nvPr/>
          </p:nvSpPr>
          <p:spPr bwMode="auto">
            <a:xfrm>
              <a:off x="7631980" y="1501238"/>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31%</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TextBox 54"/>
            <p:cNvSpPr txBox="1">
              <a:spLocks noChangeArrowheads="1"/>
            </p:cNvSpPr>
            <p:nvPr/>
          </p:nvSpPr>
          <p:spPr bwMode="auto">
            <a:xfrm>
              <a:off x="7631980" y="1783693"/>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15%</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TextBox 55"/>
            <p:cNvSpPr txBox="1">
              <a:spLocks noChangeArrowheads="1"/>
            </p:cNvSpPr>
            <p:nvPr/>
          </p:nvSpPr>
          <p:spPr bwMode="auto">
            <a:xfrm>
              <a:off x="7654839" y="2066148"/>
              <a:ext cx="415486"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9%</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TextBox 56"/>
            <p:cNvSpPr txBox="1">
              <a:spLocks noChangeArrowheads="1"/>
            </p:cNvSpPr>
            <p:nvPr/>
          </p:nvSpPr>
          <p:spPr bwMode="auto">
            <a:xfrm>
              <a:off x="7654839" y="2348603"/>
              <a:ext cx="415486"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2" name="组合 41"/>
          <p:cNvGrpSpPr/>
          <p:nvPr/>
        </p:nvGrpSpPr>
        <p:grpSpPr bwMode="auto">
          <a:xfrm>
            <a:off x="7346417" y="1397261"/>
            <a:ext cx="1107996" cy="1399361"/>
            <a:chOff x="7485104" y="987574"/>
            <a:chExt cx="1107840" cy="1399296"/>
          </a:xfrm>
        </p:grpSpPr>
        <p:sp>
          <p:nvSpPr>
            <p:cNvPr id="43" name="矩形 42"/>
            <p:cNvSpPr/>
            <p:nvPr/>
          </p:nvSpPr>
          <p:spPr>
            <a:xfrm>
              <a:off x="7485104" y="987574"/>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4" name="矩形 43"/>
            <p:cNvSpPr/>
            <p:nvPr/>
          </p:nvSpPr>
          <p:spPr>
            <a:xfrm>
              <a:off x="7485104" y="1362207"/>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5" name="矩形 44"/>
            <p:cNvSpPr/>
            <p:nvPr/>
          </p:nvSpPr>
          <p:spPr>
            <a:xfrm>
              <a:off x="7485104" y="1735251"/>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6" name="矩形 45"/>
            <p:cNvSpPr/>
            <p:nvPr/>
          </p:nvSpPr>
          <p:spPr>
            <a:xfrm>
              <a:off x="7485104" y="2109884"/>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52650" y="1348051"/>
            <a:ext cx="3204362" cy="3231968"/>
            <a:chOff x="564997" y="1140462"/>
            <a:chExt cx="3204362" cy="3231968"/>
          </a:xfrm>
        </p:grpSpPr>
        <p:grpSp>
          <p:nvGrpSpPr>
            <p:cNvPr id="48" name="组合 47"/>
            <p:cNvGrpSpPr/>
            <p:nvPr/>
          </p:nvGrpSpPr>
          <p:grpSpPr>
            <a:xfrm>
              <a:off x="2245450" y="1140462"/>
              <a:ext cx="1523909" cy="1523047"/>
              <a:chOff x="2093050" y="1140462"/>
              <a:chExt cx="1523909" cy="1523047"/>
            </a:xfrm>
          </p:grpSpPr>
          <p:sp>
            <p:nvSpPr>
              <p:cNvPr id="50" name="任意多边形 49"/>
              <p:cNvSpPr/>
              <p:nvPr/>
            </p:nvSpPr>
            <p:spPr bwMode="auto">
              <a:xfrm rot="16200000" flipH="1">
                <a:off x="2093481" y="114003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1" name="TextBox 9"/>
              <p:cNvSpPr txBox="1">
                <a:spLocks noChangeArrowheads="1"/>
              </p:cNvSpPr>
              <p:nvPr/>
            </p:nvSpPr>
            <p:spPr bwMode="auto">
              <a:xfrm>
                <a:off x="2429472" y="1584960"/>
                <a:ext cx="926857" cy="523220"/>
              </a:xfrm>
              <a:prstGeom prst="rect">
                <a:avLst/>
              </a:prstGeom>
              <a:noFill/>
              <a:ln>
                <a:noFill/>
              </a:ln>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21%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49" name="矩形 48"/>
            <p:cNvSpPr/>
            <p:nvPr/>
          </p:nvSpPr>
          <p:spPr>
            <a:xfrm>
              <a:off x="564997" y="2684918"/>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52" name="组合 51"/>
          <p:cNvGrpSpPr/>
          <p:nvPr/>
        </p:nvGrpSpPr>
        <p:grpSpPr>
          <a:xfrm>
            <a:off x="758848" y="1359162"/>
            <a:ext cx="3185408" cy="3190874"/>
            <a:chOff x="671195" y="1151573"/>
            <a:chExt cx="3185408" cy="3190874"/>
          </a:xfrm>
        </p:grpSpPr>
        <p:sp>
          <p:nvSpPr>
            <p:cNvPr id="53" name="任意多边形 52"/>
            <p:cNvSpPr/>
            <p:nvPr/>
          </p:nvSpPr>
          <p:spPr bwMode="auto">
            <a:xfrm rot="5400000">
              <a:off x="671196" y="1151572"/>
              <a:ext cx="1503362" cy="1503364"/>
            </a:xfrm>
            <a:custGeom>
              <a:avLst/>
              <a:gdLst>
                <a:gd name="connsiteX0" fmla="*/ 1243013 w 1503362"/>
                <a:gd name="connsiteY0" fmla="*/ 144463 h 1503364"/>
                <a:gd name="connsiteX1" fmla="*/ 1336676 w 1503362"/>
                <a:gd name="connsiteY1" fmla="*/ 238126 h 1503364"/>
                <a:gd name="connsiteX2" fmla="*/ 1430339 w 1503362"/>
                <a:gd name="connsiteY2" fmla="*/ 144463 h 1503364"/>
                <a:gd name="connsiteX3" fmla="*/ 1336676 w 1503362"/>
                <a:gd name="connsiteY3" fmla="*/ 50800 h 1503364"/>
                <a:gd name="connsiteX4" fmla="*/ 1243013 w 1503362"/>
                <a:gd name="connsiteY4" fmla="*/ 144463 h 1503364"/>
                <a:gd name="connsiteX5" fmla="*/ 0 w 1503362"/>
                <a:gd name="connsiteY5" fmla="*/ 751682 h 1503364"/>
                <a:gd name="connsiteX6" fmla="*/ 751681 w 1503362"/>
                <a:gd name="connsiteY6" fmla="*/ 0 h 1503364"/>
                <a:gd name="connsiteX7" fmla="*/ 1503362 w 1503362"/>
                <a:gd name="connsiteY7" fmla="*/ 0 h 1503364"/>
                <a:gd name="connsiteX8" fmla="*/ 1503362 w 1503362"/>
                <a:gd name="connsiteY8" fmla="*/ 751682 h 1503364"/>
                <a:gd name="connsiteX9" fmla="*/ 751681 w 1503362"/>
                <a:gd name="connsiteY9" fmla="*/ 1503364 h 1503364"/>
                <a:gd name="connsiteX10" fmla="*/ 0 w 1503362"/>
                <a:gd name="connsiteY10" fmla="*/ 751682 h 150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4">
                  <a:moveTo>
                    <a:pt x="1243013" y="144463"/>
                  </a:moveTo>
                  <a:cubicBezTo>
                    <a:pt x="1243013" y="196192"/>
                    <a:pt x="1284947" y="238126"/>
                    <a:pt x="1336676" y="238126"/>
                  </a:cubicBezTo>
                  <a:cubicBezTo>
                    <a:pt x="1388405" y="238126"/>
                    <a:pt x="1430339" y="196192"/>
                    <a:pt x="1430339" y="144463"/>
                  </a:cubicBezTo>
                  <a:cubicBezTo>
                    <a:pt x="1430339" y="92734"/>
                    <a:pt x="1388405" y="50800"/>
                    <a:pt x="1336676" y="50800"/>
                  </a:cubicBezTo>
                  <a:cubicBezTo>
                    <a:pt x="1284947" y="50800"/>
                    <a:pt x="1243013" y="92734"/>
                    <a:pt x="1243013" y="144463"/>
                  </a:cubicBezTo>
                  <a:close/>
                  <a:moveTo>
                    <a:pt x="0" y="751682"/>
                  </a:moveTo>
                  <a:cubicBezTo>
                    <a:pt x="0" y="336539"/>
                    <a:pt x="336539" y="0"/>
                    <a:pt x="751681" y="0"/>
                  </a:cubicBezTo>
                  <a:lnTo>
                    <a:pt x="1503362" y="0"/>
                  </a:lnTo>
                  <a:lnTo>
                    <a:pt x="1503362" y="751682"/>
                  </a:lnTo>
                  <a:cubicBezTo>
                    <a:pt x="1503362" y="1166825"/>
                    <a:pt x="1166823" y="1503364"/>
                    <a:pt x="751681" y="1503364"/>
                  </a:cubicBezTo>
                  <a:cubicBezTo>
                    <a:pt x="336539" y="1503364"/>
                    <a:pt x="0" y="1166825"/>
                    <a:pt x="0" y="751682"/>
                  </a:cubicBez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4" name="TextBox 3"/>
            <p:cNvSpPr txBox="1">
              <a:spLocks noChangeArrowheads="1"/>
            </p:cNvSpPr>
            <p:nvPr/>
          </p:nvSpPr>
          <p:spPr bwMode="auto">
            <a:xfrm>
              <a:off x="1001587" y="1616292"/>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37%</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55" name="矩形 54"/>
            <p:cNvSpPr/>
            <p:nvPr/>
          </p:nvSpPr>
          <p:spPr>
            <a:xfrm>
              <a:off x="2178660" y="2654935"/>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56" name="组合 55"/>
          <p:cNvGrpSpPr/>
          <p:nvPr/>
        </p:nvGrpSpPr>
        <p:grpSpPr>
          <a:xfrm>
            <a:off x="729667" y="1290162"/>
            <a:ext cx="3224713" cy="3173406"/>
            <a:chOff x="642014" y="1082573"/>
            <a:chExt cx="3224713" cy="3173406"/>
          </a:xfrm>
        </p:grpSpPr>
        <p:sp>
          <p:nvSpPr>
            <p:cNvPr id="57" name="任意多边形 56"/>
            <p:cNvSpPr/>
            <p:nvPr/>
          </p:nvSpPr>
          <p:spPr bwMode="auto">
            <a:xfrm rot="16200000" flipV="1">
              <a:off x="642445" y="273250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8" name="TextBox 11"/>
            <p:cNvSpPr txBox="1">
              <a:spLocks noChangeArrowheads="1"/>
            </p:cNvSpPr>
            <p:nvPr/>
          </p:nvSpPr>
          <p:spPr bwMode="auto">
            <a:xfrm>
              <a:off x="1010415" y="3223109"/>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29%</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59" name="矩形 58"/>
            <p:cNvSpPr/>
            <p:nvPr/>
          </p:nvSpPr>
          <p:spPr>
            <a:xfrm>
              <a:off x="2188784" y="1082573"/>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60" name="组合 59"/>
          <p:cNvGrpSpPr/>
          <p:nvPr/>
        </p:nvGrpSpPr>
        <p:grpSpPr>
          <a:xfrm>
            <a:off x="652650" y="1281165"/>
            <a:ext cx="3204315" cy="3182403"/>
            <a:chOff x="564997" y="1073576"/>
            <a:chExt cx="3204315" cy="3182403"/>
          </a:xfrm>
        </p:grpSpPr>
        <p:sp>
          <p:nvSpPr>
            <p:cNvPr id="61" name="任意多边形 60"/>
            <p:cNvSpPr/>
            <p:nvPr/>
          </p:nvSpPr>
          <p:spPr bwMode="auto">
            <a:xfrm rot="5400000" flipH="1" flipV="1">
              <a:off x="2245834" y="273250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62" name="TextBox 11"/>
            <p:cNvSpPr txBox="1">
              <a:spLocks noChangeArrowheads="1"/>
            </p:cNvSpPr>
            <p:nvPr/>
          </p:nvSpPr>
          <p:spPr bwMode="auto">
            <a:xfrm>
              <a:off x="2508662" y="3223003"/>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32%</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63" name="矩形 62"/>
            <p:cNvSpPr/>
            <p:nvPr/>
          </p:nvSpPr>
          <p:spPr>
            <a:xfrm>
              <a:off x="564997" y="1073576"/>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2" name="组合 1"/>
          <p:cNvGrpSpPr/>
          <p:nvPr/>
        </p:nvGrpSpPr>
        <p:grpSpPr>
          <a:xfrm>
            <a:off x="4346248" y="3134716"/>
            <a:ext cx="4108165" cy="1003163"/>
            <a:chOff x="4346248" y="2917002"/>
            <a:chExt cx="4108165" cy="1003163"/>
          </a:xfrm>
        </p:grpSpPr>
        <p:sp>
          <p:nvSpPr>
            <p:cNvPr id="29" name="矩形 28"/>
            <p:cNvSpPr/>
            <p:nvPr/>
          </p:nvSpPr>
          <p:spPr bwMode="auto">
            <a:xfrm>
              <a:off x="4355398" y="2917002"/>
              <a:ext cx="4099015" cy="658641"/>
            </a:xfrm>
            <a:prstGeom prst="rect">
              <a:avLst/>
            </a:prstGeom>
          </p:spPr>
          <p:txBody>
            <a:bodyPr wrap="square">
              <a:spAutoFit/>
            </a:bodyPr>
            <a:lstStyle/>
            <a:p>
              <a:pPr algn="just" defTabSz="685800">
                <a:lnSpc>
                  <a:spcPct val="120000"/>
                </a:lnSpc>
                <a:defRPr/>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值。</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defRPr/>
              </a:pP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66"/>
            <p:cNvSpPr>
              <a:spLocks noChangeArrowheads="1"/>
            </p:cNvSpPr>
            <p:nvPr/>
          </p:nvSpPr>
          <p:spPr bwMode="auto">
            <a:xfrm>
              <a:off x="4346248" y="3458500"/>
              <a:ext cx="4108165" cy="461665"/>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68" name="直接连接符 67"/>
          <p:cNvCxnSpPr/>
          <p:nvPr/>
        </p:nvCxnSpPr>
        <p:spPr bwMode="auto">
          <a:xfrm>
            <a:off x="4456799" y="3160354"/>
            <a:ext cx="3858259"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20</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64" name="组合 63"/>
          <p:cNvGrpSpPr/>
          <p:nvPr/>
        </p:nvGrpSpPr>
        <p:grpSpPr>
          <a:xfrm>
            <a:off x="1098117" y="162567"/>
            <a:ext cx="1480918" cy="617367"/>
            <a:chOff x="3143492" y="2913418"/>
            <a:chExt cx="1480918" cy="617367"/>
          </a:xfrm>
        </p:grpSpPr>
        <p:sp>
          <p:nvSpPr>
            <p:cNvPr id="65"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矩形 65"/>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69" name="图片 68"/>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par>
                                <p:cTn id="10" presetID="53" presetClass="entr" presetSubtype="16" fill="hold" nodeType="withEffect">
                                  <p:stCondLst>
                                    <p:cond delay="20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nodeType="withEffect">
                                  <p:stCondLst>
                                    <p:cond delay="40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nodeType="withEffect">
                                  <p:stCondLst>
                                    <p:cond delay="800"/>
                                  </p:stCondLst>
                                  <p:childTnLst>
                                    <p:set>
                                      <p:cBhvr>
                                        <p:cTn id="21" dur="1" fill="hold">
                                          <p:stCondLst>
                                            <p:cond delay="0"/>
                                          </p:stCondLst>
                                        </p:cTn>
                                        <p:tgtEl>
                                          <p:spTgt spid="56"/>
                                        </p:tgtEl>
                                        <p:attrNameLst>
                                          <p:attrName>style.visibility</p:attrName>
                                        </p:attrNameLst>
                                      </p:cBhvr>
                                      <p:to>
                                        <p:strVal val="visible"/>
                                      </p:to>
                                    </p:set>
                                    <p:anim calcmode="lin" valueType="num">
                                      <p:cBhvr>
                                        <p:cTn id="22" dur="500" fill="hold"/>
                                        <p:tgtEl>
                                          <p:spTgt spid="56"/>
                                        </p:tgtEl>
                                        <p:attrNameLst>
                                          <p:attrName>ppt_w</p:attrName>
                                        </p:attrNameLst>
                                      </p:cBhvr>
                                      <p:tavLst>
                                        <p:tav tm="0">
                                          <p:val>
                                            <p:fltVal val="0"/>
                                          </p:val>
                                        </p:tav>
                                        <p:tav tm="100000">
                                          <p:val>
                                            <p:strVal val="#ppt_w"/>
                                          </p:val>
                                        </p:tav>
                                      </p:tavLst>
                                    </p:anim>
                                    <p:anim calcmode="lin" valueType="num">
                                      <p:cBhvr>
                                        <p:cTn id="23" dur="500" fill="hold"/>
                                        <p:tgtEl>
                                          <p:spTgt spid="56"/>
                                        </p:tgtEl>
                                        <p:attrNameLst>
                                          <p:attrName>ppt_h</p:attrName>
                                        </p:attrNameLst>
                                      </p:cBhvr>
                                      <p:tavLst>
                                        <p:tav tm="0">
                                          <p:val>
                                            <p:fltVal val="0"/>
                                          </p:val>
                                        </p:tav>
                                        <p:tav tm="100000">
                                          <p:val>
                                            <p:strVal val="#ppt_h"/>
                                          </p:val>
                                        </p:tav>
                                      </p:tavLst>
                                    </p:anim>
                                    <p:animEffect transition="in" filter="fade">
                                      <p:cBhvr>
                                        <p:cTn id="24" dur="500"/>
                                        <p:tgtEl>
                                          <p:spTgt spid="56"/>
                                        </p:tgtEl>
                                      </p:cBhvr>
                                    </p:animEffect>
                                  </p:childTnLst>
                                </p:cTn>
                              </p:par>
                              <p:par>
                                <p:cTn id="25" presetID="12" presetClass="entr" presetSubtype="2" fill="hold" nodeType="withEffect">
                                  <p:stCondLst>
                                    <p:cond delay="8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left)">
                                      <p:cBhvr>
                                        <p:cTn id="28" dur="500"/>
                                        <p:tgtEl>
                                          <p:spTgt spid="30"/>
                                        </p:tgtEl>
                                      </p:cBhvr>
                                    </p:animEffect>
                                  </p:childTnLst>
                                </p:cTn>
                              </p:par>
                              <p:par>
                                <p:cTn id="29" presetID="12" presetClass="entr" presetSubtype="8" fill="hold" nodeType="withEffect">
                                  <p:stCondLst>
                                    <p:cond delay="80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p:tgtEl>
                                          <p:spTgt spid="42"/>
                                        </p:tgtEl>
                                        <p:attrNameLst>
                                          <p:attrName>ppt_x</p:attrName>
                                        </p:attrNameLst>
                                      </p:cBhvr>
                                      <p:tavLst>
                                        <p:tav tm="0">
                                          <p:val>
                                            <p:strVal val="#ppt_x-#ppt_w*1.125000"/>
                                          </p:val>
                                        </p:tav>
                                        <p:tav tm="100000">
                                          <p:val>
                                            <p:strVal val="#ppt_x"/>
                                          </p:val>
                                        </p:tav>
                                      </p:tavLst>
                                    </p:anim>
                                    <p:animEffect transition="in" filter="wipe(right)">
                                      <p:cBhvr>
                                        <p:cTn id="32" dur="500"/>
                                        <p:tgtEl>
                                          <p:spTgt spid="42"/>
                                        </p:tgtEl>
                                      </p:cBhvr>
                                    </p:animEffect>
                                  </p:childTnLst>
                                </p:cTn>
                              </p:par>
                              <p:par>
                                <p:cTn id="33" presetID="12" presetClass="entr" presetSubtype="2" fill="hold" nodeType="withEffect">
                                  <p:stCondLst>
                                    <p:cond delay="50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300"/>
                                        <p:tgtEl>
                                          <p:spTgt spid="68"/>
                                        </p:tgtEl>
                                        <p:attrNameLst>
                                          <p:attrName>ppt_x</p:attrName>
                                        </p:attrNameLst>
                                      </p:cBhvr>
                                      <p:tavLst>
                                        <p:tav tm="0">
                                          <p:val>
                                            <p:strVal val="#ppt_x+#ppt_w*1.125000"/>
                                          </p:val>
                                        </p:tav>
                                        <p:tav tm="100000">
                                          <p:val>
                                            <p:strVal val="#ppt_x"/>
                                          </p:val>
                                        </p:tav>
                                      </p:tavLst>
                                    </p:anim>
                                    <p:animEffect transition="in" filter="wipe(left)">
                                      <p:cBhvr>
                                        <p:cTn id="36" dur="300"/>
                                        <p:tgtEl>
                                          <p:spTgt spid="68"/>
                                        </p:tgtEl>
                                      </p:cBhvr>
                                    </p:animEffect>
                                  </p:childTnLst>
                                </p:cTn>
                              </p:par>
                              <p:par>
                                <p:cTn id="37" presetID="22" presetClass="entr" presetSubtype="8" fill="hold" grpId="0" nodeType="withEffect">
                                  <p:stCondLst>
                                    <p:cond delay="80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par>
                                <p:cTn id="40" presetID="22" presetClass="entr" presetSubtype="8" fill="hold" nodeType="withEffect">
                                  <p:stCondLst>
                                    <p:cond delay="80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2"/>
          <p:cNvSpPr txBox="1">
            <a:spLocks noChangeArrowheads="1"/>
          </p:cNvSpPr>
          <p:nvPr/>
        </p:nvSpPr>
        <p:spPr bwMode="auto">
          <a:xfrm>
            <a:off x="4302274" y="1918373"/>
            <a:ext cx="2133919" cy="307777"/>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r>
              <a:rPr lang="zh-CN" altLang="zh-CN" sz="1400" dirty="0">
                <a:solidFill>
                  <a:prstClr val="black">
                    <a:lumMod val="95000"/>
                    <a:lumOff val="5000"/>
                  </a:prstClr>
                </a:solidFill>
                <a:effectLst/>
                <a:latin typeface="微软雅黑" panose="020B0503020204020204" pitchFamily="34" charset="-122"/>
                <a:ea typeface="微软雅黑" panose="020B0503020204020204" pitchFamily="34" charset="-122"/>
              </a:rPr>
              <a:t>上海锐普广告有限公司</a:t>
            </a:r>
            <a:endParaRPr lang="en-US" altLang="zh-CN" sz="140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432081" y="2253812"/>
            <a:ext cx="3916009" cy="0"/>
          </a:xfrm>
          <a:prstGeom prst="line">
            <a:avLst/>
          </a:prstGeom>
          <a:ln>
            <a:solidFill>
              <a:srgbClr val="2C92F4"/>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314496" y="2234605"/>
            <a:ext cx="4129846" cy="1306821"/>
            <a:chOff x="4314498" y="2142443"/>
            <a:chExt cx="4129846" cy="1306821"/>
          </a:xfrm>
        </p:grpSpPr>
        <p:sp>
          <p:nvSpPr>
            <p:cNvPr id="13" name="矩形 12"/>
            <p:cNvSpPr>
              <a:spLocks noChangeArrowheads="1"/>
            </p:cNvSpPr>
            <p:nvPr/>
          </p:nvSpPr>
          <p:spPr bwMode="auto">
            <a:xfrm>
              <a:off x="4329179" y="2142443"/>
              <a:ext cx="4115165" cy="630685"/>
            </a:xfrm>
            <a:prstGeom prst="rect">
              <a:avLst/>
            </a:prstGeom>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4314498" y="2741378"/>
              <a:ext cx="4108165" cy="707886"/>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 name="椭圆 14"/>
          <p:cNvSpPr/>
          <p:nvPr/>
        </p:nvSpPr>
        <p:spPr bwMode="auto">
          <a:xfrm>
            <a:off x="795767" y="1749141"/>
            <a:ext cx="1777006" cy="2104262"/>
          </a:xfrm>
          <a:custGeom>
            <a:avLst/>
            <a:gdLst/>
            <a:ahLst/>
            <a:cxnLst/>
            <a:rect l="l" t="t" r="r" b="b"/>
            <a:pathLst>
              <a:path w="1256568" h="1440160">
                <a:moveTo>
                  <a:pt x="720080" y="0"/>
                </a:moveTo>
                <a:cubicBezTo>
                  <a:pt x="866168" y="0"/>
                  <a:pt x="1002096" y="43504"/>
                  <a:pt x="1115188" y="118910"/>
                </a:cubicBezTo>
                <a:cubicBezTo>
                  <a:pt x="1047740" y="192020"/>
                  <a:pt x="995824" y="281163"/>
                  <a:pt x="964137" y="382246"/>
                </a:cubicBezTo>
                <a:cubicBezTo>
                  <a:pt x="865775" y="696028"/>
                  <a:pt x="993145" y="1026618"/>
                  <a:pt x="1256568" y="1196148"/>
                </a:cubicBezTo>
                <a:cubicBezTo>
                  <a:pt x="1126777" y="1346565"/>
                  <a:pt x="934359" y="1440160"/>
                  <a:pt x="720080" y="1440160"/>
                </a:cubicBezTo>
                <a:cubicBezTo>
                  <a:pt x="322391" y="1440160"/>
                  <a:pt x="0" y="1117769"/>
                  <a:pt x="0" y="720080"/>
                </a:cubicBezTo>
                <a:cubicBezTo>
                  <a:pt x="0" y="322391"/>
                  <a:pt x="322391" y="0"/>
                  <a:pt x="720080" y="0"/>
                </a:cubicBezTo>
                <a:close/>
              </a:path>
            </a:pathLst>
          </a:custGeom>
          <a:solidFill>
            <a:srgbClr val="2C92F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泪滴形 16"/>
          <p:cNvSpPr/>
          <p:nvPr/>
        </p:nvSpPr>
        <p:spPr bwMode="auto">
          <a:xfrm rot="6444283">
            <a:off x="2281377" y="1673832"/>
            <a:ext cx="1865944" cy="1806081"/>
          </a:xfrm>
          <a:prstGeom prst="teardrop">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 name="Rectangle 2"/>
          <p:cNvSpPr>
            <a:spLocks noChangeArrowheads="1"/>
          </p:cNvSpPr>
          <p:nvPr/>
        </p:nvSpPr>
        <p:spPr bwMode="auto">
          <a:xfrm>
            <a:off x="1232699" y="2815654"/>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2400" dirty="0">
                <a:solidFill>
                  <a:prstClr val="white"/>
                </a:solidFill>
                <a:latin typeface="微软雅黑" panose="020B0503020204020204" pitchFamily="34" charset="-122"/>
                <a:ea typeface="微软雅黑" panose="020B0503020204020204" pitchFamily="34" charset="-122"/>
              </a:rPr>
              <a:t>52%</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0886" y="2801272"/>
            <a:ext cx="7665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2200" dirty="0">
                <a:solidFill>
                  <a:prstClr val="white"/>
                </a:solidFill>
                <a:latin typeface="微软雅黑" panose="020B0503020204020204" pitchFamily="34" charset="-122"/>
                <a:ea typeface="微软雅黑" panose="020B0503020204020204" pitchFamily="34" charset="-122"/>
              </a:rPr>
              <a:t>76%</a:t>
            </a:r>
            <a:endParaRPr lang="zh-CN" altLang="en-US" sz="2200"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2909703" y="2155165"/>
            <a:ext cx="591765" cy="610801"/>
            <a:chOff x="3232150" y="2953027"/>
            <a:chExt cx="404683" cy="404238"/>
          </a:xfrm>
        </p:grpSpPr>
        <p:sp>
          <p:nvSpPr>
            <p:cNvPr id="6" name="Oval 31"/>
            <p:cNvSpPr>
              <a:spLocks noChangeArrowheads="1"/>
            </p:cNvSpPr>
            <p:nvPr/>
          </p:nvSpPr>
          <p:spPr bwMode="auto">
            <a:xfrm>
              <a:off x="3232150" y="2953027"/>
              <a:ext cx="404683" cy="40423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350">
                <a:solidFill>
                  <a:srgbClr val="000000"/>
                </a:solidFill>
              </a:endParaRPr>
            </a:p>
          </p:txBody>
        </p:sp>
        <p:grpSp>
          <p:nvGrpSpPr>
            <p:cNvPr id="7" name="组合 31"/>
            <p:cNvGrpSpPr/>
            <p:nvPr/>
          </p:nvGrpSpPr>
          <p:grpSpPr bwMode="auto">
            <a:xfrm>
              <a:off x="3306763" y="3038177"/>
              <a:ext cx="258763" cy="236538"/>
              <a:chOff x="3306763" y="2363788"/>
              <a:chExt cx="258763" cy="236538"/>
            </a:xfrm>
          </p:grpSpPr>
          <p:sp>
            <p:nvSpPr>
              <p:cNvPr id="8" name="Freeform 35"/>
              <p:cNvSpPr/>
              <p:nvPr/>
            </p:nvSpPr>
            <p:spPr bwMode="auto">
              <a:xfrm>
                <a:off x="3345602" y="2453886"/>
                <a:ext cx="178949" cy="64258"/>
              </a:xfrm>
              <a:custGeom>
                <a:avLst/>
                <a:gdLst>
                  <a:gd name="T0" fmla="*/ 2147483646 w 48"/>
                  <a:gd name="T1" fmla="*/ 0 h 17"/>
                  <a:gd name="T2" fmla="*/ 2147483646 w 48"/>
                  <a:gd name="T3" fmla="*/ 2147483646 h 17"/>
                  <a:gd name="T4" fmla="*/ 2147483646 w 48"/>
                  <a:gd name="T5" fmla="*/ 2147483646 h 17"/>
                  <a:gd name="T6" fmla="*/ 2147483646 w 48"/>
                  <a:gd name="T7" fmla="*/ 2147483646 h 17"/>
                  <a:gd name="T8" fmla="*/ 2147483646 w 48"/>
                  <a:gd name="T9" fmla="*/ 0 h 17"/>
                  <a:gd name="T10" fmla="*/ 2147483646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 name="Freeform 36"/>
              <p:cNvSpPr>
                <a:spLocks noEditPoints="1"/>
              </p:cNvSpPr>
              <p:nvPr/>
            </p:nvSpPr>
            <p:spPr bwMode="auto">
              <a:xfrm>
                <a:off x="3307005" y="2363926"/>
                <a:ext cx="258483" cy="236000"/>
              </a:xfrm>
              <a:custGeom>
                <a:avLst/>
                <a:gdLst>
                  <a:gd name="T0" fmla="*/ 2147483646 w 69"/>
                  <a:gd name="T1" fmla="*/ 0 h 63"/>
                  <a:gd name="T2" fmla="*/ 2147483646 w 69"/>
                  <a:gd name="T3" fmla="*/ 0 h 63"/>
                  <a:gd name="T4" fmla="*/ 2147483646 w 69"/>
                  <a:gd name="T5" fmla="*/ 2147483646 h 63"/>
                  <a:gd name="T6" fmla="*/ 2147483646 w 69"/>
                  <a:gd name="T7" fmla="*/ 2147483646 h 63"/>
                  <a:gd name="T8" fmla="*/ 2147483646 w 69"/>
                  <a:gd name="T9" fmla="*/ 2147483646 h 63"/>
                  <a:gd name="T10" fmla="*/ 2147483646 w 69"/>
                  <a:gd name="T11" fmla="*/ 2147483646 h 63"/>
                  <a:gd name="T12" fmla="*/ 2147483646 w 69"/>
                  <a:gd name="T13" fmla="*/ 2147483646 h 63"/>
                  <a:gd name="T14" fmla="*/ 2147483646 w 69"/>
                  <a:gd name="T15" fmla="*/ 2147483646 h 63"/>
                  <a:gd name="T16" fmla="*/ 2147483646 w 69"/>
                  <a:gd name="T17" fmla="*/ 2147483646 h 63"/>
                  <a:gd name="T18" fmla="*/ 2147483646 w 69"/>
                  <a:gd name="T19" fmla="*/ 2147483646 h 63"/>
                  <a:gd name="T20" fmla="*/ 2147483646 w 69"/>
                  <a:gd name="T21" fmla="*/ 2147483646 h 63"/>
                  <a:gd name="T22" fmla="*/ 2147483646 w 69"/>
                  <a:gd name="T23" fmla="*/ 2147483646 h 63"/>
                  <a:gd name="T24" fmla="*/ 2147483646 w 69"/>
                  <a:gd name="T25" fmla="*/ 2147483646 h 63"/>
                  <a:gd name="T26" fmla="*/ 2147483646 w 69"/>
                  <a:gd name="T27" fmla="*/ 2147483646 h 63"/>
                  <a:gd name="T28" fmla="*/ 2147483646 w 69"/>
                  <a:gd name="T29" fmla="*/ 2147483646 h 63"/>
                  <a:gd name="T30" fmla="*/ 2147483646 w 69"/>
                  <a:gd name="T31" fmla="*/ 2147483646 h 63"/>
                  <a:gd name="T32" fmla="*/ 2147483646 w 69"/>
                  <a:gd name="T33" fmla="*/ 0 h 63"/>
                  <a:gd name="T34" fmla="*/ 2147483646 w 69"/>
                  <a:gd name="T35" fmla="*/ 2147483646 h 63"/>
                  <a:gd name="T36" fmla="*/ 2147483646 w 69"/>
                  <a:gd name="T37" fmla="*/ 2147483646 h 63"/>
                  <a:gd name="T38" fmla="*/ 2147483646 w 69"/>
                  <a:gd name="T39" fmla="*/ 2147483646 h 63"/>
                  <a:gd name="T40" fmla="*/ 2147483646 w 69"/>
                  <a:gd name="T41" fmla="*/ 2147483646 h 63"/>
                  <a:gd name="T42" fmla="*/ 2147483646 w 69"/>
                  <a:gd name="T43" fmla="*/ 2147483646 h 63"/>
                  <a:gd name="T44" fmla="*/ 2147483646 w 69"/>
                  <a:gd name="T45" fmla="*/ 2147483646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10" name="组合 9"/>
          <p:cNvGrpSpPr/>
          <p:nvPr/>
        </p:nvGrpSpPr>
        <p:grpSpPr bwMode="auto">
          <a:xfrm>
            <a:off x="1358458" y="2234605"/>
            <a:ext cx="513091" cy="531361"/>
            <a:chOff x="7548563" y="2952452"/>
            <a:chExt cx="404813" cy="404813"/>
          </a:xfrm>
          <a:solidFill>
            <a:schemeClr val="bg1"/>
          </a:solidFill>
        </p:grpSpPr>
        <p:sp>
          <p:nvSpPr>
            <p:cNvPr id="11" name="Oval 34"/>
            <p:cNvSpPr>
              <a:spLocks noChangeArrowheads="1"/>
            </p:cNvSpPr>
            <p:nvPr/>
          </p:nvSpPr>
          <p:spPr bwMode="auto">
            <a:xfrm>
              <a:off x="7548563" y="2952452"/>
              <a:ext cx="404813" cy="404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350">
                <a:solidFill>
                  <a:srgbClr val="000000"/>
                </a:solidFill>
              </a:endParaRPr>
            </a:p>
          </p:txBody>
        </p:sp>
        <p:sp>
          <p:nvSpPr>
            <p:cNvPr id="12" name="Freeform 52"/>
            <p:cNvSpPr/>
            <p:nvPr/>
          </p:nvSpPr>
          <p:spPr bwMode="auto">
            <a:xfrm>
              <a:off x="7609285" y="3022387"/>
              <a:ext cx="284719" cy="266289"/>
            </a:xfrm>
            <a:custGeom>
              <a:avLst/>
              <a:gdLst>
                <a:gd name="T0" fmla="*/ 2147483646 w 76"/>
                <a:gd name="T1" fmla="*/ 2147483646 h 71"/>
                <a:gd name="T2" fmla="*/ 2147483646 w 76"/>
                <a:gd name="T3" fmla="*/ 2147483646 h 71"/>
                <a:gd name="T4" fmla="*/ 2147483646 w 76"/>
                <a:gd name="T5" fmla="*/ 2147483646 h 71"/>
                <a:gd name="T6" fmla="*/ 2147483646 w 76"/>
                <a:gd name="T7" fmla="*/ 2147483646 h 71"/>
                <a:gd name="T8" fmla="*/ 2147483646 w 76"/>
                <a:gd name="T9" fmla="*/ 2147483646 h 71"/>
                <a:gd name="T10" fmla="*/ 2147483646 w 76"/>
                <a:gd name="T11" fmla="*/ 2147483646 h 71"/>
                <a:gd name="T12" fmla="*/ 2147483646 w 76"/>
                <a:gd name="T13" fmla="*/ 2147483646 h 71"/>
                <a:gd name="T14" fmla="*/ 2147483646 w 76"/>
                <a:gd name="T15" fmla="*/ 2147483646 h 71"/>
                <a:gd name="T16" fmla="*/ 2147483646 w 76"/>
                <a:gd name="T17" fmla="*/ 2147483646 h 71"/>
                <a:gd name="T18" fmla="*/ 2147483646 w 76"/>
                <a:gd name="T19" fmla="*/ 2147483646 h 71"/>
                <a:gd name="T20" fmla="*/ 2147483646 w 76"/>
                <a:gd name="T21" fmla="*/ 2147483646 h 71"/>
                <a:gd name="T22" fmla="*/ 2147483646 w 76"/>
                <a:gd name="T23" fmla="*/ 2147483646 h 71"/>
                <a:gd name="T24" fmla="*/ 2147483646 w 76"/>
                <a:gd name="T25" fmla="*/ 2147483646 h 71"/>
                <a:gd name="T26" fmla="*/ 2147483646 w 76"/>
                <a:gd name="T27" fmla="*/ 2147483646 h 71"/>
                <a:gd name="T28" fmla="*/ 2147483646 w 76"/>
                <a:gd name="T29" fmla="*/ 2147483646 h 71"/>
                <a:gd name="T30" fmla="*/ 2147483646 w 76"/>
                <a:gd name="T31" fmla="*/ 2147483646 h 71"/>
                <a:gd name="T32" fmla="*/ 2147483646 w 76"/>
                <a:gd name="T33" fmla="*/ 2147483646 h 71"/>
                <a:gd name="T34" fmla="*/ 2147483646 w 76"/>
                <a:gd name="T35" fmla="*/ 2147483646 h 71"/>
                <a:gd name="T36" fmla="*/ 2147483646 w 76"/>
                <a:gd name="T37" fmla="*/ 2147483646 h 71"/>
                <a:gd name="T38" fmla="*/ 2147483646 w 76"/>
                <a:gd name="T39" fmla="*/ 2147483646 h 71"/>
                <a:gd name="T40" fmla="*/ 2147483646 w 76"/>
                <a:gd name="T41" fmla="*/ 2147483646 h 71"/>
                <a:gd name="T42" fmla="*/ 2147483646 w 76"/>
                <a:gd name="T43" fmla="*/ 2147483646 h 71"/>
                <a:gd name="T44" fmla="*/ 2147483646 w 76"/>
                <a:gd name="T45" fmla="*/ 2147483646 h 71"/>
                <a:gd name="T46" fmla="*/ 2147483646 w 76"/>
                <a:gd name="T47" fmla="*/ 2147483646 h 71"/>
                <a:gd name="T48" fmla="*/ 2147483646 w 76"/>
                <a:gd name="T49" fmla="*/ 2147483646 h 71"/>
                <a:gd name="T50" fmla="*/ 2147483646 w 76"/>
                <a:gd name="T51" fmla="*/ 2147483646 h 71"/>
                <a:gd name="T52" fmla="*/ 2147483646 w 76"/>
                <a:gd name="T53" fmla="*/ 2147483646 h 71"/>
                <a:gd name="T54" fmla="*/ 2147483646 w 76"/>
                <a:gd name="T55" fmla="*/ 2147483646 h 71"/>
                <a:gd name="T56" fmla="*/ 2147483646 w 76"/>
                <a:gd name="T57" fmla="*/ 2147483646 h 71"/>
                <a:gd name="T58" fmla="*/ 2147483646 w 76"/>
                <a:gd name="T59" fmla="*/ 2147483646 h 71"/>
                <a:gd name="T60" fmla="*/ 2147483646 w 76"/>
                <a:gd name="T61" fmla="*/ 2147483646 h 71"/>
                <a:gd name="T62" fmla="*/ 2147483646 w 76"/>
                <a:gd name="T63" fmla="*/ 2147483646 h 71"/>
                <a:gd name="T64" fmla="*/ 2147483646 w 76"/>
                <a:gd name="T65" fmla="*/ 2147483646 h 71"/>
                <a:gd name="T66" fmla="*/ 2147483646 w 76"/>
                <a:gd name="T67" fmla="*/ 2147483646 h 71"/>
                <a:gd name="T68" fmla="*/ 2147483646 w 76"/>
                <a:gd name="T69" fmla="*/ 2147483646 h 71"/>
                <a:gd name="T70" fmla="*/ 2147483646 w 76"/>
                <a:gd name="T71" fmla="*/ 2147483646 h 71"/>
                <a:gd name="T72" fmla="*/ 2147483646 w 76"/>
                <a:gd name="T73" fmla="*/ 2147483646 h 71"/>
                <a:gd name="T74" fmla="*/ 0 w 76"/>
                <a:gd name="T75" fmla="*/ 2147483646 h 71"/>
                <a:gd name="T76" fmla="*/ 2147483646 w 76"/>
                <a:gd name="T77" fmla="*/ 2147483646 h 71"/>
                <a:gd name="T78" fmla="*/ 2147483646 w 76"/>
                <a:gd name="T79" fmla="*/ 2147483646 h 71"/>
                <a:gd name="T80" fmla="*/ 2147483646 w 76"/>
                <a:gd name="T81" fmla="*/ 2147483646 h 71"/>
                <a:gd name="T82" fmla="*/ 2147483646 w 76"/>
                <a:gd name="T83" fmla="*/ 2147483646 h 71"/>
                <a:gd name="T84" fmla="*/ 2147483646 w 76"/>
                <a:gd name="T85" fmla="*/ 2147483646 h 71"/>
                <a:gd name="T86" fmla="*/ 2147483646 w 76"/>
                <a:gd name="T87" fmla="*/ 2147483646 h 71"/>
                <a:gd name="T88" fmla="*/ 2147483646 w 76"/>
                <a:gd name="T89" fmla="*/ 0 h 71"/>
                <a:gd name="T90" fmla="*/ 2147483646 w 76"/>
                <a:gd name="T91" fmla="*/ 2147483646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6" h="71">
                  <a:moveTo>
                    <a:pt x="28" y="6"/>
                  </a:moveTo>
                  <a:cubicBezTo>
                    <a:pt x="32" y="4"/>
                    <a:pt x="32" y="4"/>
                    <a:pt x="32" y="4"/>
                  </a:cubicBezTo>
                  <a:cubicBezTo>
                    <a:pt x="34" y="9"/>
                    <a:pt x="34" y="9"/>
                    <a:pt x="34" y="9"/>
                  </a:cubicBezTo>
                  <a:cubicBezTo>
                    <a:pt x="32" y="10"/>
                    <a:pt x="32" y="10"/>
                    <a:pt x="32" y="10"/>
                  </a:cubicBezTo>
                  <a:cubicBezTo>
                    <a:pt x="39" y="14"/>
                    <a:pt x="39" y="14"/>
                    <a:pt x="39" y="14"/>
                  </a:cubicBezTo>
                  <a:cubicBezTo>
                    <a:pt x="43" y="12"/>
                    <a:pt x="43" y="12"/>
                    <a:pt x="43" y="12"/>
                  </a:cubicBezTo>
                  <a:cubicBezTo>
                    <a:pt x="45" y="16"/>
                    <a:pt x="45" y="16"/>
                    <a:pt x="45" y="16"/>
                  </a:cubicBezTo>
                  <a:cubicBezTo>
                    <a:pt x="44" y="17"/>
                    <a:pt x="44" y="17"/>
                    <a:pt x="44" y="17"/>
                  </a:cubicBezTo>
                  <a:cubicBezTo>
                    <a:pt x="52" y="23"/>
                    <a:pt x="52" y="23"/>
                    <a:pt x="52" y="23"/>
                  </a:cubicBezTo>
                  <a:cubicBezTo>
                    <a:pt x="66" y="17"/>
                    <a:pt x="66" y="17"/>
                    <a:pt x="66" y="17"/>
                  </a:cubicBezTo>
                  <a:cubicBezTo>
                    <a:pt x="72" y="14"/>
                    <a:pt x="74" y="16"/>
                    <a:pt x="75" y="17"/>
                  </a:cubicBezTo>
                  <a:cubicBezTo>
                    <a:pt x="75" y="17"/>
                    <a:pt x="75" y="17"/>
                    <a:pt x="75" y="17"/>
                  </a:cubicBezTo>
                  <a:cubicBezTo>
                    <a:pt x="75" y="17"/>
                    <a:pt x="75" y="17"/>
                    <a:pt x="75" y="17"/>
                  </a:cubicBezTo>
                  <a:cubicBezTo>
                    <a:pt x="75" y="17"/>
                    <a:pt x="75" y="17"/>
                    <a:pt x="75" y="17"/>
                  </a:cubicBezTo>
                  <a:cubicBezTo>
                    <a:pt x="75" y="17"/>
                    <a:pt x="75" y="17"/>
                    <a:pt x="75" y="17"/>
                  </a:cubicBezTo>
                  <a:cubicBezTo>
                    <a:pt x="76" y="18"/>
                    <a:pt x="76" y="22"/>
                    <a:pt x="70" y="25"/>
                  </a:cubicBezTo>
                  <a:cubicBezTo>
                    <a:pt x="56" y="31"/>
                    <a:pt x="56" y="31"/>
                    <a:pt x="56" y="31"/>
                  </a:cubicBezTo>
                  <a:cubicBezTo>
                    <a:pt x="56" y="40"/>
                    <a:pt x="56" y="40"/>
                    <a:pt x="56" y="40"/>
                  </a:cubicBezTo>
                  <a:cubicBezTo>
                    <a:pt x="58" y="40"/>
                    <a:pt x="58" y="40"/>
                    <a:pt x="58" y="40"/>
                  </a:cubicBezTo>
                  <a:cubicBezTo>
                    <a:pt x="60" y="44"/>
                    <a:pt x="60" y="44"/>
                    <a:pt x="60" y="44"/>
                  </a:cubicBezTo>
                  <a:cubicBezTo>
                    <a:pt x="56" y="46"/>
                    <a:pt x="56" y="46"/>
                    <a:pt x="56" y="46"/>
                  </a:cubicBezTo>
                  <a:cubicBezTo>
                    <a:pt x="56" y="53"/>
                    <a:pt x="56" y="53"/>
                    <a:pt x="56" y="53"/>
                  </a:cubicBezTo>
                  <a:cubicBezTo>
                    <a:pt x="58" y="52"/>
                    <a:pt x="58" y="52"/>
                    <a:pt x="58" y="52"/>
                  </a:cubicBezTo>
                  <a:cubicBezTo>
                    <a:pt x="60" y="56"/>
                    <a:pt x="60" y="56"/>
                    <a:pt x="60" y="56"/>
                  </a:cubicBezTo>
                  <a:cubicBezTo>
                    <a:pt x="56" y="58"/>
                    <a:pt x="56" y="58"/>
                    <a:pt x="56" y="58"/>
                  </a:cubicBezTo>
                  <a:cubicBezTo>
                    <a:pt x="55" y="69"/>
                    <a:pt x="55" y="69"/>
                    <a:pt x="55" y="69"/>
                  </a:cubicBezTo>
                  <a:cubicBezTo>
                    <a:pt x="51" y="71"/>
                    <a:pt x="51" y="71"/>
                    <a:pt x="51" y="71"/>
                  </a:cubicBezTo>
                  <a:cubicBezTo>
                    <a:pt x="47" y="47"/>
                    <a:pt x="47" y="47"/>
                    <a:pt x="47" y="47"/>
                  </a:cubicBezTo>
                  <a:cubicBezTo>
                    <a:pt x="42" y="37"/>
                    <a:pt x="42" y="37"/>
                    <a:pt x="42" y="37"/>
                  </a:cubicBezTo>
                  <a:cubicBezTo>
                    <a:pt x="40" y="38"/>
                    <a:pt x="39" y="38"/>
                    <a:pt x="39" y="38"/>
                  </a:cubicBezTo>
                  <a:cubicBezTo>
                    <a:pt x="19" y="45"/>
                    <a:pt x="19" y="45"/>
                    <a:pt x="19" y="45"/>
                  </a:cubicBezTo>
                  <a:cubicBezTo>
                    <a:pt x="17" y="59"/>
                    <a:pt x="17" y="59"/>
                    <a:pt x="17" y="59"/>
                  </a:cubicBezTo>
                  <a:cubicBezTo>
                    <a:pt x="14" y="61"/>
                    <a:pt x="14" y="61"/>
                    <a:pt x="14" y="61"/>
                  </a:cubicBezTo>
                  <a:cubicBezTo>
                    <a:pt x="11" y="47"/>
                    <a:pt x="11" y="47"/>
                    <a:pt x="11" y="47"/>
                  </a:cubicBezTo>
                  <a:cubicBezTo>
                    <a:pt x="5" y="49"/>
                    <a:pt x="5" y="49"/>
                    <a:pt x="5" y="49"/>
                  </a:cubicBezTo>
                  <a:cubicBezTo>
                    <a:pt x="5" y="48"/>
                    <a:pt x="5" y="48"/>
                    <a:pt x="5" y="48"/>
                  </a:cubicBezTo>
                  <a:cubicBezTo>
                    <a:pt x="11" y="46"/>
                    <a:pt x="11" y="46"/>
                    <a:pt x="11" y="46"/>
                  </a:cubicBezTo>
                  <a:cubicBezTo>
                    <a:pt x="0" y="35"/>
                    <a:pt x="0" y="35"/>
                    <a:pt x="0" y="35"/>
                  </a:cubicBezTo>
                  <a:cubicBezTo>
                    <a:pt x="3" y="34"/>
                    <a:pt x="3" y="34"/>
                    <a:pt x="3" y="34"/>
                  </a:cubicBezTo>
                  <a:cubicBezTo>
                    <a:pt x="17" y="41"/>
                    <a:pt x="17" y="41"/>
                    <a:pt x="17" y="41"/>
                  </a:cubicBezTo>
                  <a:cubicBezTo>
                    <a:pt x="35" y="30"/>
                    <a:pt x="35" y="30"/>
                    <a:pt x="35" y="30"/>
                  </a:cubicBezTo>
                  <a:cubicBezTo>
                    <a:pt x="35" y="30"/>
                    <a:pt x="36" y="30"/>
                    <a:pt x="38" y="29"/>
                  </a:cubicBezTo>
                  <a:cubicBezTo>
                    <a:pt x="32" y="19"/>
                    <a:pt x="32" y="19"/>
                    <a:pt x="32" y="19"/>
                  </a:cubicBezTo>
                  <a:cubicBezTo>
                    <a:pt x="15" y="2"/>
                    <a:pt x="15" y="2"/>
                    <a:pt x="15" y="2"/>
                  </a:cubicBezTo>
                  <a:cubicBezTo>
                    <a:pt x="19" y="0"/>
                    <a:pt x="19" y="0"/>
                    <a:pt x="19" y="0"/>
                  </a:cubicBezTo>
                  <a:lnTo>
                    <a:pt x="28" y="6"/>
                  </a:lnTo>
                  <a:close/>
                </a:path>
              </a:pathLst>
            </a:custGeom>
            <a:solidFill>
              <a:srgbClr val="2C92F4"/>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22" name="文本框 21"/>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21</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7" name="组合 26"/>
          <p:cNvGrpSpPr/>
          <p:nvPr/>
        </p:nvGrpSpPr>
        <p:grpSpPr>
          <a:xfrm>
            <a:off x="1098117" y="162567"/>
            <a:ext cx="1480918" cy="617367"/>
            <a:chOff x="3143492" y="2913418"/>
            <a:chExt cx="1480918" cy="617367"/>
          </a:xfrm>
        </p:grpSpPr>
        <p:sp>
          <p:nvSpPr>
            <p:cNvPr id="28"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300" fill="hold"/>
                                            <p:tgtEl>
                                              <p:spTgt spid="15"/>
                                            </p:tgtEl>
                                            <p:attrNameLst>
                                              <p:attrName>ppt_x</p:attrName>
                                            </p:attrNameLst>
                                          </p:cBhvr>
                                          <p:tavLst>
                                            <p:tav tm="0">
                                              <p:val>
                                                <p:strVal val="1+#ppt_w/2"/>
                                              </p:val>
                                            </p:tav>
                                            <p:tav tm="100000">
                                              <p:val>
                                                <p:strVal val="#ppt_x"/>
                                              </p:val>
                                            </p:tav>
                                          </p:tavLst>
                                        </p:anim>
                                        <p:anim calcmode="lin" valueType="num">
                                          <p:cBhvr additive="base">
                                            <p:cTn id="8" dur="300" fill="hold"/>
                                            <p:tgtEl>
                                              <p:spTgt spid="15"/>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par>
                                    <p:cTn id="14" presetID="53" presetClass="entr" presetSubtype="16"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15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2" presetClass="entr" presetSubtype="1" fill="hold" nodeType="withEffect">
                                      <p:stCondLst>
                                        <p:cond delay="19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down)">
                                          <p:cBhvr>
                                            <p:cTn id="30" dur="500"/>
                                            <p:tgtEl>
                                              <p:spTgt spid="16"/>
                                            </p:tgtEl>
                                          </p:cBhvr>
                                        </p:animEffect>
                                      </p:childTnLst>
                                    </p:cTn>
                                  </p:par>
                                  <p:par>
                                    <p:cTn id="31" presetID="2" presetClass="entr" presetSubtype="8" fill="hold" grpId="0" nodeType="withEffect" p14:presetBounceEnd="62000">
                                      <p:stCondLst>
                                        <p:cond delay="800"/>
                                      </p:stCondLst>
                                      <p:childTnLst>
                                        <p:set>
                                          <p:cBhvr>
                                            <p:cTn id="32" dur="1" fill="hold">
                                              <p:stCondLst>
                                                <p:cond delay="0"/>
                                              </p:stCondLst>
                                            </p:cTn>
                                            <p:tgtEl>
                                              <p:spTgt spid="2"/>
                                            </p:tgtEl>
                                            <p:attrNameLst>
                                              <p:attrName>style.visibility</p:attrName>
                                            </p:attrNameLst>
                                          </p:cBhvr>
                                          <p:to>
                                            <p:strVal val="visible"/>
                                          </p:to>
                                        </p:set>
                                        <p:anim calcmode="lin" valueType="num" p14:bounceEnd="62000">
                                          <p:cBhvr additive="base">
                                            <p:cTn id="33" dur="500" fill="hold"/>
                                            <p:tgtEl>
                                              <p:spTgt spid="2"/>
                                            </p:tgtEl>
                                            <p:attrNameLst>
                                              <p:attrName>ppt_x</p:attrName>
                                            </p:attrNameLst>
                                          </p:cBhvr>
                                          <p:tavLst>
                                            <p:tav tm="0">
                                              <p:val>
                                                <p:strVal val="0-#ppt_w/2"/>
                                              </p:val>
                                            </p:tav>
                                            <p:tav tm="100000">
                                              <p:val>
                                                <p:strVal val="#ppt_x"/>
                                              </p:val>
                                            </p:tav>
                                          </p:tavLst>
                                        </p:anim>
                                        <p:anim calcmode="lin" valueType="num" p14:bounceEnd="62000">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14" presetClass="entr" presetSubtype="10" fill="hold" grpId="0" nodeType="withEffect">
                                      <p:stCondLst>
                                        <p:cond delay="125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1250"/>
                                      </p:stCondLst>
                                      <p:childTnLst>
                                        <p:set>
                                          <p:cBhvr>
                                            <p:cTn id="39" dur="1" fill="hold">
                                              <p:stCondLst>
                                                <p:cond delay="0"/>
                                              </p:stCondLst>
                                            </p:cTn>
                                            <p:tgtEl>
                                              <p:spTgt spid="4"/>
                                            </p:tgtEl>
                                            <p:attrNameLst>
                                              <p:attrName>style.visibility</p:attrName>
                                            </p:attrNameLst>
                                          </p:cBhvr>
                                          <p:to>
                                            <p:strVal val="visible"/>
                                          </p:to>
                                        </p:set>
                                        <p:animEffect transition="in" filter="randombar(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17" grpId="0" animBg="1"/>
          <p:bldP spid="3"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300" fill="hold"/>
                                            <p:tgtEl>
                                              <p:spTgt spid="15"/>
                                            </p:tgtEl>
                                            <p:attrNameLst>
                                              <p:attrName>ppt_x</p:attrName>
                                            </p:attrNameLst>
                                          </p:cBhvr>
                                          <p:tavLst>
                                            <p:tav tm="0">
                                              <p:val>
                                                <p:strVal val="1+#ppt_w/2"/>
                                              </p:val>
                                            </p:tav>
                                            <p:tav tm="100000">
                                              <p:val>
                                                <p:strVal val="#ppt_x"/>
                                              </p:val>
                                            </p:tav>
                                          </p:tavLst>
                                        </p:anim>
                                        <p:anim calcmode="lin" valueType="num">
                                          <p:cBhvr additive="base">
                                            <p:cTn id="8" dur="300" fill="hold"/>
                                            <p:tgtEl>
                                              <p:spTgt spid="15"/>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ppt_y+.1"/>
                                              </p:val>
                                            </p:tav>
                                            <p:tav tm="100000">
                                              <p:val>
                                                <p:strVal val="#ppt_y"/>
                                              </p:val>
                                            </p:tav>
                                          </p:tavLst>
                                        </p:anim>
                                      </p:childTnLst>
                                    </p:cTn>
                                  </p:par>
                                  <p:par>
                                    <p:cTn id="14" presetID="53" presetClass="entr" presetSubtype="16"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15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12" presetClass="entr" presetSubtype="1" fill="hold" nodeType="withEffect">
                                      <p:stCondLst>
                                        <p:cond delay="19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down)">
                                          <p:cBhvr>
                                            <p:cTn id="30" dur="500"/>
                                            <p:tgtEl>
                                              <p:spTgt spid="16"/>
                                            </p:tgtEl>
                                          </p:cBhvr>
                                        </p:animEffect>
                                      </p:childTnLst>
                                    </p:cTn>
                                  </p:par>
                                  <p:par>
                                    <p:cTn id="31" presetID="2" presetClass="entr" presetSubtype="8" fill="hold" grpId="0" nodeType="withEffect">
                                      <p:stCondLst>
                                        <p:cond delay="80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14" presetClass="entr" presetSubtype="10" fill="hold" grpId="0" nodeType="withEffect">
                                      <p:stCondLst>
                                        <p:cond delay="125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par>
                                    <p:cTn id="38" presetID="14" presetClass="entr" presetSubtype="10" fill="hold" grpId="0" nodeType="withEffect">
                                      <p:stCondLst>
                                        <p:cond delay="1250"/>
                                      </p:stCondLst>
                                      <p:childTnLst>
                                        <p:set>
                                          <p:cBhvr>
                                            <p:cTn id="39" dur="1" fill="hold">
                                              <p:stCondLst>
                                                <p:cond delay="0"/>
                                              </p:stCondLst>
                                            </p:cTn>
                                            <p:tgtEl>
                                              <p:spTgt spid="4"/>
                                            </p:tgtEl>
                                            <p:attrNameLst>
                                              <p:attrName>style.visibility</p:attrName>
                                            </p:attrNameLst>
                                          </p:cBhvr>
                                          <p:to>
                                            <p:strVal val="visible"/>
                                          </p:to>
                                        </p:set>
                                        <p:animEffect transition="in" filter="randombar(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P spid="17" grpId="0" animBg="1"/>
          <p:bldP spid="3" grpId="0"/>
          <p:bldP spid="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52168" y="2847277"/>
            <a:ext cx="1757526" cy="1748598"/>
            <a:chOff x="466936" y="2617662"/>
            <a:chExt cx="2060054" cy="2049589"/>
          </a:xfrm>
        </p:grpSpPr>
        <p:sp>
          <p:nvSpPr>
            <p:cNvPr id="6" name="Freeform 6"/>
            <p:cNvSpPr/>
            <p:nvPr/>
          </p:nvSpPr>
          <p:spPr bwMode="auto">
            <a:xfrm>
              <a:off x="466936" y="2617662"/>
              <a:ext cx="2060054" cy="2049589"/>
            </a:xfrm>
            <a:custGeom>
              <a:avLst/>
              <a:gdLst>
                <a:gd name="T0" fmla="*/ 120 w 221"/>
                <a:gd name="T1" fmla="*/ 215 h 220"/>
                <a:gd name="T2" fmla="*/ 216 w 221"/>
                <a:gd name="T3" fmla="*/ 101 h 220"/>
                <a:gd name="T4" fmla="*/ 101 w 221"/>
                <a:gd name="T5" fmla="*/ 5 h 220"/>
                <a:gd name="T6" fmla="*/ 5 w 221"/>
                <a:gd name="T7" fmla="*/ 119 h 220"/>
                <a:gd name="T8" fmla="*/ 120 w 221"/>
                <a:gd name="T9" fmla="*/ 215 h 220"/>
              </a:gdLst>
              <a:ahLst/>
              <a:cxnLst>
                <a:cxn ang="0">
                  <a:pos x="T0" y="T1"/>
                </a:cxn>
                <a:cxn ang="0">
                  <a:pos x="T2" y="T3"/>
                </a:cxn>
                <a:cxn ang="0">
                  <a:pos x="T4" y="T5"/>
                </a:cxn>
                <a:cxn ang="0">
                  <a:pos x="T6" y="T7"/>
                </a:cxn>
                <a:cxn ang="0">
                  <a:pos x="T8" y="T9"/>
                </a:cxn>
              </a:cxnLst>
              <a:rect l="0" t="0" r="r" b="b"/>
              <a:pathLst>
                <a:path w="221" h="220">
                  <a:moveTo>
                    <a:pt x="120" y="215"/>
                  </a:moveTo>
                  <a:cubicBezTo>
                    <a:pt x="178" y="210"/>
                    <a:pt x="221" y="159"/>
                    <a:pt x="216" y="101"/>
                  </a:cubicBezTo>
                  <a:cubicBezTo>
                    <a:pt x="211" y="43"/>
                    <a:pt x="159" y="0"/>
                    <a:pt x="101" y="5"/>
                  </a:cubicBezTo>
                  <a:cubicBezTo>
                    <a:pt x="43" y="10"/>
                    <a:pt x="0" y="61"/>
                    <a:pt x="5" y="119"/>
                  </a:cubicBezTo>
                  <a:cubicBezTo>
                    <a:pt x="10" y="177"/>
                    <a:pt x="62" y="220"/>
                    <a:pt x="120" y="215"/>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7" name="TextBox 16"/>
            <p:cNvSpPr txBox="1">
              <a:spLocks noChangeArrowheads="1"/>
            </p:cNvSpPr>
            <p:nvPr/>
          </p:nvSpPr>
          <p:spPr bwMode="auto">
            <a:xfrm>
              <a:off x="587291" y="3368020"/>
              <a:ext cx="1812282" cy="61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7"/>
          <p:cNvGrpSpPr/>
          <p:nvPr/>
        </p:nvGrpSpPr>
        <p:grpSpPr bwMode="auto">
          <a:xfrm>
            <a:off x="5062497" y="2174823"/>
            <a:ext cx="4071938" cy="1535635"/>
            <a:chOff x="5032315" y="2438599"/>
            <a:chExt cx="4071625" cy="1536143"/>
          </a:xfrm>
        </p:grpSpPr>
        <p:sp>
          <p:nvSpPr>
            <p:cNvPr id="9" name="TextBox 21"/>
            <p:cNvSpPr txBox="1">
              <a:spLocks noChangeArrowheads="1"/>
            </p:cNvSpPr>
            <p:nvPr/>
          </p:nvSpPr>
          <p:spPr bwMode="auto">
            <a:xfrm>
              <a:off x="5181972" y="2438599"/>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清晰的演示向导</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TextBox 22"/>
            <p:cNvSpPr txBox="1">
              <a:spLocks noChangeArrowheads="1"/>
            </p:cNvSpPr>
            <p:nvPr/>
          </p:nvSpPr>
          <p:spPr bwMode="auto">
            <a:xfrm>
              <a:off x="5181972" y="3052730"/>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美观的定制设计</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TextBox 23"/>
            <p:cNvSpPr txBox="1">
              <a:spLocks noChangeArrowheads="1"/>
            </p:cNvSpPr>
            <p:nvPr/>
          </p:nvSpPr>
          <p:spPr bwMode="auto">
            <a:xfrm>
              <a:off x="5181972" y="3666863"/>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a:solidFill>
                    <a:prstClr val="black">
                      <a:lumMod val="75000"/>
                      <a:lumOff val="25000"/>
                    </a:prstClr>
                  </a:solidFill>
                  <a:latin typeface="微软雅黑" panose="020B0503020204020204" pitchFamily="34" charset="-122"/>
                  <a:ea typeface="微软雅黑" panose="020B0503020204020204" pitchFamily="34" charset="-122"/>
                </a:rPr>
                <a:t>创意的动画效果</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 name="TextBox 25"/>
            <p:cNvSpPr txBox="1">
              <a:spLocks noChangeArrowheads="1"/>
            </p:cNvSpPr>
            <p:nvPr/>
          </p:nvSpPr>
          <p:spPr bwMode="auto">
            <a:xfrm>
              <a:off x="7110648" y="3073935"/>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a:solidFill>
                    <a:prstClr val="black">
                      <a:lumMod val="75000"/>
                      <a:lumOff val="25000"/>
                    </a:prstClr>
                  </a:solidFill>
                  <a:latin typeface="微软雅黑" panose="020B0503020204020204" pitchFamily="34" charset="-122"/>
                  <a:ea typeface="微软雅黑" panose="020B0503020204020204" pitchFamily="34" charset="-122"/>
                </a:rPr>
                <a:t>超值的服务报价</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26"/>
            <p:cNvSpPr txBox="1">
              <a:spLocks noChangeArrowheads="1"/>
            </p:cNvSpPr>
            <p:nvPr/>
          </p:nvSpPr>
          <p:spPr bwMode="auto">
            <a:xfrm>
              <a:off x="7110648" y="2459809"/>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持续的技术支持</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椭圆 14"/>
            <p:cNvSpPr/>
            <p:nvPr/>
          </p:nvSpPr>
          <p:spPr>
            <a:xfrm>
              <a:off x="5032315" y="2531836"/>
              <a:ext cx="149214" cy="150862"/>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 name="椭圆 15"/>
            <p:cNvSpPr/>
            <p:nvPr/>
          </p:nvSpPr>
          <p:spPr>
            <a:xfrm>
              <a:off x="5032315" y="3146401"/>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椭圆 16"/>
            <p:cNvSpPr/>
            <p:nvPr/>
          </p:nvSpPr>
          <p:spPr>
            <a:xfrm>
              <a:off x="5032315" y="3775259"/>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椭圆 17"/>
            <p:cNvSpPr/>
            <p:nvPr/>
          </p:nvSpPr>
          <p:spPr>
            <a:xfrm>
              <a:off x="6960980" y="2554068"/>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椭圆 18"/>
            <p:cNvSpPr/>
            <p:nvPr/>
          </p:nvSpPr>
          <p:spPr>
            <a:xfrm>
              <a:off x="6960980" y="3168634"/>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1" name="组合 20"/>
          <p:cNvGrpSpPr/>
          <p:nvPr/>
        </p:nvGrpSpPr>
        <p:grpSpPr>
          <a:xfrm>
            <a:off x="2939850" y="1453252"/>
            <a:ext cx="941003" cy="943423"/>
            <a:chOff x="3367451" y="818115"/>
            <a:chExt cx="1148771" cy="1151725"/>
          </a:xfrm>
        </p:grpSpPr>
        <p:sp>
          <p:nvSpPr>
            <p:cNvPr id="22" name="Freeform 10"/>
            <p:cNvSpPr/>
            <p:nvPr/>
          </p:nvSpPr>
          <p:spPr bwMode="auto">
            <a:xfrm>
              <a:off x="3367451" y="818115"/>
              <a:ext cx="1148771" cy="1151725"/>
            </a:xfrm>
            <a:custGeom>
              <a:avLst/>
              <a:gdLst>
                <a:gd name="T0" fmla="*/ 68 w 125"/>
                <a:gd name="T1" fmla="*/ 122 h 125"/>
                <a:gd name="T2" fmla="*/ 122 w 125"/>
                <a:gd name="T3" fmla="*/ 57 h 125"/>
                <a:gd name="T4" fmla="*/ 57 w 125"/>
                <a:gd name="T5" fmla="*/ 3 h 125"/>
                <a:gd name="T6" fmla="*/ 3 w 125"/>
                <a:gd name="T7" fmla="*/ 67 h 125"/>
                <a:gd name="T8" fmla="*/ 68 w 125"/>
                <a:gd name="T9" fmla="*/ 122 h 125"/>
              </a:gdLst>
              <a:ahLst/>
              <a:cxnLst>
                <a:cxn ang="0">
                  <a:pos x="T0" y="T1"/>
                </a:cxn>
                <a:cxn ang="0">
                  <a:pos x="T2" y="T3"/>
                </a:cxn>
                <a:cxn ang="0">
                  <a:pos x="T4" y="T5"/>
                </a:cxn>
                <a:cxn ang="0">
                  <a:pos x="T6" y="T7"/>
                </a:cxn>
                <a:cxn ang="0">
                  <a:pos x="T8" y="T9"/>
                </a:cxn>
              </a:cxnLst>
              <a:rect l="0" t="0" r="r" b="b"/>
              <a:pathLst>
                <a:path w="125" h="125">
                  <a:moveTo>
                    <a:pt x="68" y="122"/>
                  </a:moveTo>
                  <a:cubicBezTo>
                    <a:pt x="100" y="119"/>
                    <a:pt x="125" y="90"/>
                    <a:pt x="122" y="57"/>
                  </a:cubicBezTo>
                  <a:cubicBezTo>
                    <a:pt x="119" y="24"/>
                    <a:pt x="90" y="0"/>
                    <a:pt x="57" y="3"/>
                  </a:cubicBezTo>
                  <a:cubicBezTo>
                    <a:pt x="25" y="6"/>
                    <a:pt x="0" y="35"/>
                    <a:pt x="3" y="67"/>
                  </a:cubicBezTo>
                  <a:cubicBezTo>
                    <a:pt x="6" y="100"/>
                    <a:pt x="35" y="125"/>
                    <a:pt x="68" y="122"/>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3" name="TextBox 17"/>
            <p:cNvSpPr txBox="1">
              <a:spLocks noChangeArrowheads="1"/>
            </p:cNvSpPr>
            <p:nvPr/>
          </p:nvSpPr>
          <p:spPr bwMode="auto">
            <a:xfrm>
              <a:off x="3463432" y="1152551"/>
              <a:ext cx="980150" cy="45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16%</a:t>
              </a:r>
              <a:endParaRPr lang="en-US" altLang="zh-CN"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4" name="组合 23"/>
          <p:cNvGrpSpPr/>
          <p:nvPr/>
        </p:nvGrpSpPr>
        <p:grpSpPr>
          <a:xfrm>
            <a:off x="2987429" y="2917590"/>
            <a:ext cx="1543155" cy="1550398"/>
            <a:chOff x="3101729" y="2752037"/>
            <a:chExt cx="1877078" cy="1885889"/>
          </a:xfrm>
        </p:grpSpPr>
        <p:sp>
          <p:nvSpPr>
            <p:cNvPr id="25" name="Freeform 8"/>
            <p:cNvSpPr/>
            <p:nvPr/>
          </p:nvSpPr>
          <p:spPr bwMode="auto">
            <a:xfrm>
              <a:off x="3101729" y="2752037"/>
              <a:ext cx="1877078" cy="1885889"/>
            </a:xfrm>
            <a:custGeom>
              <a:avLst/>
              <a:gdLst>
                <a:gd name="T0" fmla="*/ 111 w 205"/>
                <a:gd name="T1" fmla="*/ 201 h 206"/>
                <a:gd name="T2" fmla="*/ 201 w 205"/>
                <a:gd name="T3" fmla="*/ 95 h 206"/>
                <a:gd name="T4" fmla="*/ 94 w 205"/>
                <a:gd name="T5" fmla="*/ 5 h 206"/>
                <a:gd name="T6" fmla="*/ 4 w 205"/>
                <a:gd name="T7" fmla="*/ 112 h 206"/>
                <a:gd name="T8" fmla="*/ 111 w 205"/>
                <a:gd name="T9" fmla="*/ 201 h 206"/>
              </a:gdLst>
              <a:ahLst/>
              <a:cxnLst>
                <a:cxn ang="0">
                  <a:pos x="T0" y="T1"/>
                </a:cxn>
                <a:cxn ang="0">
                  <a:pos x="T2" y="T3"/>
                </a:cxn>
                <a:cxn ang="0">
                  <a:pos x="T4" y="T5"/>
                </a:cxn>
                <a:cxn ang="0">
                  <a:pos x="T6" y="T7"/>
                </a:cxn>
                <a:cxn ang="0">
                  <a:pos x="T8" y="T9"/>
                </a:cxn>
              </a:cxnLst>
              <a:rect l="0" t="0" r="r" b="b"/>
              <a:pathLst>
                <a:path w="205" h="206">
                  <a:moveTo>
                    <a:pt x="111" y="201"/>
                  </a:moveTo>
                  <a:cubicBezTo>
                    <a:pt x="165" y="197"/>
                    <a:pt x="205" y="149"/>
                    <a:pt x="201" y="95"/>
                  </a:cubicBezTo>
                  <a:cubicBezTo>
                    <a:pt x="196" y="40"/>
                    <a:pt x="148" y="0"/>
                    <a:pt x="94" y="5"/>
                  </a:cubicBezTo>
                  <a:cubicBezTo>
                    <a:pt x="40" y="10"/>
                    <a:pt x="0" y="57"/>
                    <a:pt x="4" y="112"/>
                  </a:cubicBezTo>
                  <a:cubicBezTo>
                    <a:pt x="9" y="166"/>
                    <a:pt x="57" y="206"/>
                    <a:pt x="111" y="201"/>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6" name="TextBox 18"/>
            <p:cNvSpPr txBox="1">
              <a:spLocks noChangeArrowheads="1"/>
            </p:cNvSpPr>
            <p:nvPr/>
          </p:nvSpPr>
          <p:spPr bwMode="auto">
            <a:xfrm>
              <a:off x="3440228" y="3386369"/>
              <a:ext cx="1243336" cy="63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39%</a:t>
              </a:r>
              <a:endPar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7" name="组合 26"/>
          <p:cNvGrpSpPr/>
          <p:nvPr/>
        </p:nvGrpSpPr>
        <p:grpSpPr>
          <a:xfrm>
            <a:off x="567899" y="1185526"/>
            <a:ext cx="1535249" cy="1535248"/>
            <a:chOff x="682199" y="843345"/>
            <a:chExt cx="1711107" cy="1711106"/>
          </a:xfrm>
        </p:grpSpPr>
        <p:sp>
          <p:nvSpPr>
            <p:cNvPr id="28" name="Freeform 12"/>
            <p:cNvSpPr/>
            <p:nvPr/>
          </p:nvSpPr>
          <p:spPr bwMode="auto">
            <a:xfrm>
              <a:off x="682199" y="843345"/>
              <a:ext cx="1711107" cy="1711106"/>
            </a:xfrm>
            <a:custGeom>
              <a:avLst/>
              <a:gdLst>
                <a:gd name="T0" fmla="*/ 101 w 187"/>
                <a:gd name="T1" fmla="*/ 182 h 187"/>
                <a:gd name="T2" fmla="*/ 183 w 187"/>
                <a:gd name="T3" fmla="*/ 85 h 187"/>
                <a:gd name="T4" fmla="*/ 86 w 187"/>
                <a:gd name="T5" fmla="*/ 4 h 187"/>
                <a:gd name="T6" fmla="*/ 5 w 187"/>
                <a:gd name="T7" fmla="*/ 101 h 187"/>
                <a:gd name="T8" fmla="*/ 101 w 187"/>
                <a:gd name="T9" fmla="*/ 182 h 187"/>
              </a:gdLst>
              <a:ahLst/>
              <a:cxnLst>
                <a:cxn ang="0">
                  <a:pos x="T0" y="T1"/>
                </a:cxn>
                <a:cxn ang="0">
                  <a:pos x="T2" y="T3"/>
                </a:cxn>
                <a:cxn ang="0">
                  <a:pos x="T4" y="T5"/>
                </a:cxn>
                <a:cxn ang="0">
                  <a:pos x="T6" y="T7"/>
                </a:cxn>
                <a:cxn ang="0">
                  <a:pos x="T8" y="T9"/>
                </a:cxn>
              </a:cxnLst>
              <a:rect l="0" t="0" r="r" b="b"/>
              <a:pathLst>
                <a:path w="187" h="187">
                  <a:moveTo>
                    <a:pt x="101" y="182"/>
                  </a:moveTo>
                  <a:cubicBezTo>
                    <a:pt x="151" y="178"/>
                    <a:pt x="187" y="135"/>
                    <a:pt x="183" y="85"/>
                  </a:cubicBezTo>
                  <a:cubicBezTo>
                    <a:pt x="179" y="36"/>
                    <a:pt x="135" y="0"/>
                    <a:pt x="86" y="4"/>
                  </a:cubicBezTo>
                  <a:cubicBezTo>
                    <a:pt x="37" y="8"/>
                    <a:pt x="0" y="51"/>
                    <a:pt x="5" y="101"/>
                  </a:cubicBezTo>
                  <a:cubicBezTo>
                    <a:pt x="9" y="150"/>
                    <a:pt x="52" y="187"/>
                    <a:pt x="101" y="182"/>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9" name="TextBox 19"/>
            <p:cNvSpPr txBox="1">
              <a:spLocks noChangeArrowheads="1"/>
            </p:cNvSpPr>
            <p:nvPr/>
          </p:nvSpPr>
          <p:spPr bwMode="auto">
            <a:xfrm>
              <a:off x="1034160" y="1431698"/>
              <a:ext cx="1116746" cy="51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25%</a:t>
              </a:r>
              <a:endPar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3" name="文本框 32"/>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22</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 name="组合 1"/>
          <p:cNvGrpSpPr/>
          <p:nvPr/>
        </p:nvGrpSpPr>
        <p:grpSpPr>
          <a:xfrm>
            <a:off x="1616891" y="1904374"/>
            <a:ext cx="2106760" cy="1992549"/>
            <a:chOff x="1731190" y="1224486"/>
            <a:chExt cx="2650575" cy="2506883"/>
          </a:xfrm>
        </p:grpSpPr>
        <p:sp>
          <p:nvSpPr>
            <p:cNvPr id="3" name="Freeform 7"/>
            <p:cNvSpPr/>
            <p:nvPr/>
          </p:nvSpPr>
          <p:spPr bwMode="auto">
            <a:xfrm>
              <a:off x="1731190" y="1224486"/>
              <a:ext cx="2507484" cy="2506883"/>
            </a:xfrm>
            <a:custGeom>
              <a:avLst/>
              <a:gdLst>
                <a:gd name="T0" fmla="*/ 1541356 w 274"/>
                <a:gd name="T1" fmla="*/ 2789813 h 274"/>
                <a:gd name="T2" fmla="*/ 2791104 w 274"/>
                <a:gd name="T3" fmla="*/ 1311629 h 274"/>
                <a:gd name="T4" fmla="*/ 1312235 w 274"/>
                <a:gd name="T5" fmla="*/ 62459 h 274"/>
                <a:gd name="T6" fmla="*/ 62487 w 274"/>
                <a:gd name="T7" fmla="*/ 1540643 h 274"/>
                <a:gd name="T8" fmla="*/ 1541356 w 274"/>
                <a:gd name="T9" fmla="*/ 278981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74">
                  <a:moveTo>
                    <a:pt x="148" y="268"/>
                  </a:moveTo>
                  <a:cubicBezTo>
                    <a:pt x="220" y="261"/>
                    <a:pt x="274" y="198"/>
                    <a:pt x="268" y="126"/>
                  </a:cubicBezTo>
                  <a:cubicBezTo>
                    <a:pt x="262" y="53"/>
                    <a:pt x="198" y="0"/>
                    <a:pt x="126" y="6"/>
                  </a:cubicBezTo>
                  <a:cubicBezTo>
                    <a:pt x="53" y="12"/>
                    <a:pt x="0" y="76"/>
                    <a:pt x="6" y="148"/>
                  </a:cubicBezTo>
                  <a:cubicBezTo>
                    <a:pt x="12" y="220"/>
                    <a:pt x="76" y="274"/>
                    <a:pt x="148" y="268"/>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 name="TextBox 20"/>
            <p:cNvSpPr txBox="1">
              <a:spLocks noChangeArrowheads="1"/>
            </p:cNvSpPr>
            <p:nvPr/>
          </p:nvSpPr>
          <p:spPr bwMode="auto">
            <a:xfrm>
              <a:off x="1774985" y="2112468"/>
              <a:ext cx="2606780" cy="81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36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65%</a:t>
              </a:r>
              <a:endParaRPr lang="en-US" altLang="zh-CN" sz="36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8" name="组合 37"/>
          <p:cNvGrpSpPr/>
          <p:nvPr/>
        </p:nvGrpSpPr>
        <p:grpSpPr>
          <a:xfrm>
            <a:off x="1098117" y="162567"/>
            <a:ext cx="1480918" cy="617367"/>
            <a:chOff x="3143492" y="2913418"/>
            <a:chExt cx="1480918" cy="617367"/>
          </a:xfrm>
        </p:grpSpPr>
        <p:sp>
          <p:nvSpPr>
            <p:cNvPr id="39"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53" presetClass="entr" presetSubtype="16" fill="hold" nodeType="withEffect">
                                  <p:stCondLst>
                                    <p:cond delay="6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250" fill="hold"/>
                                        <p:tgtEl>
                                          <p:spTgt spid="24"/>
                                        </p:tgtEl>
                                        <p:attrNameLst>
                                          <p:attrName>ppt_w</p:attrName>
                                        </p:attrNameLst>
                                      </p:cBhvr>
                                      <p:tavLst>
                                        <p:tav tm="0">
                                          <p:val>
                                            <p:fltVal val="0"/>
                                          </p:val>
                                        </p:tav>
                                        <p:tav tm="100000">
                                          <p:val>
                                            <p:strVal val="#ppt_w"/>
                                          </p:val>
                                        </p:tav>
                                      </p:tavLst>
                                    </p:anim>
                                    <p:anim calcmode="lin" valueType="num">
                                      <p:cBhvr>
                                        <p:cTn id="13" dur="250" fill="hold"/>
                                        <p:tgtEl>
                                          <p:spTgt spid="24"/>
                                        </p:tgtEl>
                                        <p:attrNameLst>
                                          <p:attrName>ppt_h</p:attrName>
                                        </p:attrNameLst>
                                      </p:cBhvr>
                                      <p:tavLst>
                                        <p:tav tm="0">
                                          <p:val>
                                            <p:fltVal val="0"/>
                                          </p:val>
                                        </p:tav>
                                        <p:tav tm="100000">
                                          <p:val>
                                            <p:strVal val="#ppt_h"/>
                                          </p:val>
                                        </p:tav>
                                      </p:tavLst>
                                    </p:anim>
                                    <p:animEffect transition="in" filter="fade">
                                      <p:cBhvr>
                                        <p:cTn id="14" dur="250"/>
                                        <p:tgtEl>
                                          <p:spTgt spid="24"/>
                                        </p:tgtEl>
                                      </p:cBhvr>
                                    </p:animEffect>
                                  </p:childTnLst>
                                </p:cTn>
                              </p:par>
                              <p:par>
                                <p:cTn id="15" presetID="53" presetClass="entr" presetSubtype="16" fill="hold" nodeType="withEffect">
                                  <p:stCondLst>
                                    <p:cond delay="9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250" fill="hold"/>
                                        <p:tgtEl>
                                          <p:spTgt spid="27"/>
                                        </p:tgtEl>
                                        <p:attrNameLst>
                                          <p:attrName>ppt_w</p:attrName>
                                        </p:attrNameLst>
                                      </p:cBhvr>
                                      <p:tavLst>
                                        <p:tav tm="0">
                                          <p:val>
                                            <p:fltVal val="0"/>
                                          </p:val>
                                        </p:tav>
                                        <p:tav tm="100000">
                                          <p:val>
                                            <p:strVal val="#ppt_w"/>
                                          </p:val>
                                        </p:tav>
                                      </p:tavLst>
                                    </p:anim>
                                    <p:anim calcmode="lin" valueType="num">
                                      <p:cBhvr>
                                        <p:cTn id="18" dur="250" fill="hold"/>
                                        <p:tgtEl>
                                          <p:spTgt spid="27"/>
                                        </p:tgtEl>
                                        <p:attrNameLst>
                                          <p:attrName>ppt_h</p:attrName>
                                        </p:attrNameLst>
                                      </p:cBhvr>
                                      <p:tavLst>
                                        <p:tav tm="0">
                                          <p:val>
                                            <p:fltVal val="0"/>
                                          </p:val>
                                        </p:tav>
                                        <p:tav tm="100000">
                                          <p:val>
                                            <p:strVal val="#ppt_h"/>
                                          </p:val>
                                        </p:tav>
                                      </p:tavLst>
                                    </p:anim>
                                    <p:animEffect transition="in" filter="fade">
                                      <p:cBhvr>
                                        <p:cTn id="19" dur="250"/>
                                        <p:tgtEl>
                                          <p:spTgt spid="27"/>
                                        </p:tgtEl>
                                      </p:cBhvr>
                                    </p:animEffect>
                                  </p:childTnLst>
                                </p:cTn>
                              </p:par>
                              <p:par>
                                <p:cTn id="20" presetID="53" presetClass="entr" presetSubtype="16" fill="hold" nodeType="withEffect">
                                  <p:stCondLst>
                                    <p:cond delay="1200"/>
                                  </p:stCondLst>
                                  <p:childTnLst>
                                    <p:set>
                                      <p:cBhvr>
                                        <p:cTn id="21" dur="1" fill="hold">
                                          <p:stCondLst>
                                            <p:cond delay="0"/>
                                          </p:stCondLst>
                                        </p:cTn>
                                        <p:tgtEl>
                                          <p:spTgt spid="5"/>
                                        </p:tgtEl>
                                        <p:attrNameLst>
                                          <p:attrName>style.visibility</p:attrName>
                                        </p:attrNameLst>
                                      </p:cBhvr>
                                      <p:to>
                                        <p:strVal val="visible"/>
                                      </p:to>
                                    </p:set>
                                    <p:anim calcmode="lin" valueType="num">
                                      <p:cBhvr>
                                        <p:cTn id="22" dur="250" fill="hold"/>
                                        <p:tgtEl>
                                          <p:spTgt spid="5"/>
                                        </p:tgtEl>
                                        <p:attrNameLst>
                                          <p:attrName>ppt_w</p:attrName>
                                        </p:attrNameLst>
                                      </p:cBhvr>
                                      <p:tavLst>
                                        <p:tav tm="0">
                                          <p:val>
                                            <p:fltVal val="0"/>
                                          </p:val>
                                        </p:tav>
                                        <p:tav tm="100000">
                                          <p:val>
                                            <p:strVal val="#ppt_w"/>
                                          </p:val>
                                        </p:tav>
                                      </p:tavLst>
                                    </p:anim>
                                    <p:anim calcmode="lin" valueType="num">
                                      <p:cBhvr>
                                        <p:cTn id="23" dur="250" fill="hold"/>
                                        <p:tgtEl>
                                          <p:spTgt spid="5"/>
                                        </p:tgtEl>
                                        <p:attrNameLst>
                                          <p:attrName>ppt_h</p:attrName>
                                        </p:attrNameLst>
                                      </p:cBhvr>
                                      <p:tavLst>
                                        <p:tav tm="0">
                                          <p:val>
                                            <p:fltVal val="0"/>
                                          </p:val>
                                        </p:tav>
                                        <p:tav tm="100000">
                                          <p:val>
                                            <p:strVal val="#ppt_h"/>
                                          </p:val>
                                        </p:tav>
                                      </p:tavLst>
                                    </p:anim>
                                    <p:animEffect transition="in" filter="fade">
                                      <p:cBhvr>
                                        <p:cTn id="24" dur="250"/>
                                        <p:tgtEl>
                                          <p:spTgt spid="5"/>
                                        </p:tgtEl>
                                      </p:cBhvr>
                                    </p:animEffect>
                                  </p:childTnLst>
                                </p:cTn>
                              </p:par>
                              <p:par>
                                <p:cTn id="25" presetID="23" presetClass="entr" presetSubtype="288" fill="hold" nodeType="withEffect">
                                  <p:stCondLst>
                                    <p:cond delay="15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strVal val="4/3*#ppt_w"/>
                                          </p:val>
                                        </p:tav>
                                        <p:tav tm="100000">
                                          <p:val>
                                            <p:strVal val="#ppt_w"/>
                                          </p:val>
                                        </p:tav>
                                      </p:tavLst>
                                    </p:anim>
                                    <p:anim calcmode="lin" valueType="num">
                                      <p:cBhvr>
                                        <p:cTn id="28" dur="500" fill="hold"/>
                                        <p:tgtEl>
                                          <p:spTgt spid="2"/>
                                        </p:tgtEl>
                                        <p:attrNameLst>
                                          <p:attrName>ppt_h</p:attrName>
                                        </p:attrNameLst>
                                      </p:cBhvr>
                                      <p:tavLst>
                                        <p:tav tm="0">
                                          <p:val>
                                            <p:strVal val="4/3*#ppt_h"/>
                                          </p:val>
                                        </p:tav>
                                        <p:tav tm="100000">
                                          <p:val>
                                            <p:strVal val="#ppt_h"/>
                                          </p:val>
                                        </p:tav>
                                      </p:tavLst>
                                    </p:anim>
                                  </p:childTnLst>
                                </p:cTn>
                              </p:par>
                              <p:par>
                                <p:cTn id="29" presetID="12" presetClass="entr" presetSubtype="8" fill="hold" nodeType="withEffect">
                                  <p:stCondLst>
                                    <p:cond delay="2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18922" y="3276869"/>
              <a:ext cx="1395760"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Company profile</a:t>
              </a:r>
              <a:endParaRPr lang="zh-CN" altLang="en-US" sz="1050" dirty="0">
                <a:solidFill>
                  <a:srgbClr val="2C92F4"/>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38963"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3048634" y="1782684"/>
            <a:ext cx="998013" cy="89875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2040023" y="2681435"/>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90" name="矩形 89"/>
          <p:cNvSpPr/>
          <p:nvPr/>
        </p:nvSpPr>
        <p:spPr>
          <a:xfrm>
            <a:off x="304498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2" name="组合 91"/>
          <p:cNvGrpSpPr/>
          <p:nvPr/>
        </p:nvGrpSpPr>
        <p:grpSpPr>
          <a:xfrm>
            <a:off x="3580260" y="2914246"/>
            <a:ext cx="1480918" cy="617367"/>
            <a:chOff x="3143492" y="2913418"/>
            <a:chExt cx="1480918" cy="617367"/>
          </a:xfrm>
        </p:grpSpPr>
        <p:sp>
          <p:nvSpPr>
            <p:cNvPr id="94"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矩形 95"/>
            <p:cNvSpPr/>
            <p:nvPr/>
          </p:nvSpPr>
          <p:spPr>
            <a:xfrm>
              <a:off x="3218922"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97" name="组合 96"/>
          <p:cNvGrpSpPr/>
          <p:nvPr/>
        </p:nvGrpSpPr>
        <p:grpSpPr>
          <a:xfrm>
            <a:off x="4611955" y="3819768"/>
            <a:ext cx="1480918" cy="625534"/>
            <a:chOff x="4153320" y="3818603"/>
            <a:chExt cx="1480918" cy="625534"/>
          </a:xfrm>
        </p:grpSpPr>
        <p:sp>
          <p:nvSpPr>
            <p:cNvPr id="9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4213569" y="4190221"/>
              <a:ext cx="1379470"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Future prospects</a:t>
              </a:r>
              <a:endParaRPr lang="zh-CN" altLang="en-US" sz="1050" dirty="0">
                <a:solidFill>
                  <a:srgbClr val="2C92F4"/>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xit" presetSubtype="0" fill="hold" nodeType="withEffect">
                                  <p:stCondLst>
                                    <p:cond delay="0"/>
                                  </p:stCondLst>
                                  <p:childTnLst>
                                    <p:animEffect transition="out" filter="fade">
                                      <p:cBhvr>
                                        <p:cTn id="9" dur="500"/>
                                        <p:tgtEl>
                                          <p:spTgt spid="62"/>
                                        </p:tgtEl>
                                      </p:cBhvr>
                                    </p:animEffect>
                                    <p:set>
                                      <p:cBhvr>
                                        <p:cTn id="10" dur="1" fill="hold">
                                          <p:stCondLst>
                                            <p:cond delay="499"/>
                                          </p:stCondLst>
                                        </p:cTn>
                                        <p:tgtEl>
                                          <p:spTgt spid="62"/>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xit" presetSubtype="0" fill="hold" nodeType="withEffect">
                                  <p:stCondLst>
                                    <p:cond delay="0"/>
                                  </p:stCondLst>
                                  <p:childTnLst>
                                    <p:animEffect transition="out" filter="fade">
                                      <p:cBhvr>
                                        <p:cTn id="15" dur="500"/>
                                        <p:tgtEl>
                                          <p:spTgt spid="66"/>
                                        </p:tgtEl>
                                      </p:cBhvr>
                                    </p:animEffect>
                                    <p:set>
                                      <p:cBhvr>
                                        <p:cTn id="16" dur="1" fill="hold">
                                          <p:stCondLst>
                                            <p:cond delay="499"/>
                                          </p:stCondLst>
                                        </p:cTn>
                                        <p:tgtEl>
                                          <p:spTgt spid="6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par>
                                <p:cTn id="20" presetID="10" presetClass="exit" presetSubtype="0" fill="hold" grpId="0" nodeType="withEffect">
                                  <p:stCondLst>
                                    <p:cond delay="0"/>
                                  </p:stCondLst>
                                  <p:childTnLst>
                                    <p:animEffect transition="out" filter="fade">
                                      <p:cBhvr>
                                        <p:cTn id="21" dur="500"/>
                                        <p:tgtEl>
                                          <p:spTgt spid="90"/>
                                        </p:tgtEl>
                                      </p:cBhvr>
                                    </p:animEffect>
                                    <p:set>
                                      <p:cBhvr>
                                        <p:cTn id="22"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txBox="1">
            <a:spLocks noChangeArrowheads="1"/>
          </p:cNvSpPr>
          <p:nvPr/>
        </p:nvSpPr>
        <p:spPr bwMode="auto">
          <a:xfrm flipH="1">
            <a:off x="1659515" y="1369105"/>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050" kern="0" dirty="0">
                <a:solidFill>
                  <a:prstClr val="black">
                    <a:lumMod val="75000"/>
                    <a:lumOff val="25000"/>
                  </a:prstClr>
                </a:solidFill>
                <a:latin typeface="微软雅黑" panose="020B0503020204020204" pitchFamily="34" charset="-122"/>
                <a:ea typeface="微软雅黑" panose="020B0503020204020204" pitchFamily="34" charset="-122"/>
              </a:rPr>
              <a:t>100</a:t>
            </a: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flipH="1">
            <a:off x="1659515" y="1793496"/>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80%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 name="TextBox 11"/>
          <p:cNvSpPr txBox="1">
            <a:spLocks noChangeArrowheads="1"/>
          </p:cNvSpPr>
          <p:nvPr/>
        </p:nvSpPr>
        <p:spPr bwMode="auto">
          <a:xfrm flipH="1">
            <a:off x="1659515" y="2238800"/>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60%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flipH="1">
            <a:off x="1659515" y="2696405"/>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40%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bwMode="auto">
          <a:xfrm>
            <a:off x="3362482" y="1966681"/>
            <a:ext cx="3481239" cy="1888234"/>
            <a:chOff x="3118998" y="2481561"/>
            <a:chExt cx="4492878" cy="2436608"/>
          </a:xfrm>
        </p:grpSpPr>
        <p:sp>
          <p:nvSpPr>
            <p:cNvPr id="11" name="上箭头 10"/>
            <p:cNvSpPr/>
            <p:nvPr/>
          </p:nvSpPr>
          <p:spPr>
            <a:xfrm>
              <a:off x="3118998" y="4281635"/>
              <a:ext cx="303229" cy="636534"/>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上箭头 11"/>
            <p:cNvSpPr/>
            <p:nvPr/>
          </p:nvSpPr>
          <p:spPr>
            <a:xfrm>
              <a:off x="3492081" y="3849871"/>
              <a:ext cx="303230" cy="106829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上箭头 12"/>
            <p:cNvSpPr/>
            <p:nvPr/>
          </p:nvSpPr>
          <p:spPr>
            <a:xfrm>
              <a:off x="4414471" y="4137184"/>
              <a:ext cx="304817" cy="780985"/>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上箭头 13"/>
            <p:cNvSpPr/>
            <p:nvPr/>
          </p:nvSpPr>
          <p:spPr>
            <a:xfrm>
              <a:off x="4787554" y="3849871"/>
              <a:ext cx="304817" cy="106829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 name="上箭头 14"/>
            <p:cNvSpPr/>
            <p:nvPr/>
          </p:nvSpPr>
          <p:spPr>
            <a:xfrm>
              <a:off x="5676604" y="4029243"/>
              <a:ext cx="304817" cy="888926"/>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 name="上箭头 15"/>
            <p:cNvSpPr/>
            <p:nvPr/>
          </p:nvSpPr>
          <p:spPr>
            <a:xfrm>
              <a:off x="6049688" y="3418108"/>
              <a:ext cx="304817" cy="1500061"/>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上箭头 16"/>
            <p:cNvSpPr/>
            <p:nvPr/>
          </p:nvSpPr>
          <p:spPr>
            <a:xfrm>
              <a:off x="6935563" y="4029243"/>
              <a:ext cx="303229" cy="888926"/>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18" name="上箭头 17"/>
            <p:cNvSpPr/>
            <p:nvPr/>
          </p:nvSpPr>
          <p:spPr>
            <a:xfrm>
              <a:off x="7308646" y="2481561"/>
              <a:ext cx="303230" cy="243660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9" name="组合 18"/>
          <p:cNvGrpSpPr/>
          <p:nvPr/>
        </p:nvGrpSpPr>
        <p:grpSpPr bwMode="auto">
          <a:xfrm>
            <a:off x="1475478" y="3166048"/>
            <a:ext cx="6081712" cy="1338370"/>
            <a:chOff x="683568" y="4029213"/>
            <a:chExt cx="7848873" cy="1727652"/>
          </a:xfrm>
          <a:solidFill>
            <a:srgbClr val="FFC000"/>
          </a:solidFill>
          <a:effectLst/>
        </p:grpSpPr>
        <p:sp>
          <p:nvSpPr>
            <p:cNvPr id="20" name="椭圆 6"/>
            <p:cNvSpPr/>
            <p:nvPr/>
          </p:nvSpPr>
          <p:spPr bwMode="auto">
            <a:xfrm>
              <a:off x="683568" y="4029213"/>
              <a:ext cx="7848873" cy="1727652"/>
            </a:xfrm>
            <a:custGeom>
              <a:avLst/>
              <a:gdLst/>
              <a:ahLst/>
              <a:cxnLst/>
              <a:rect l="l" t="t" r="r" b="b"/>
              <a:pathLst>
                <a:path w="7848872" h="1728192">
                  <a:moveTo>
                    <a:pt x="432048" y="733276"/>
                  </a:moveTo>
                  <a:cubicBezTo>
                    <a:pt x="352510" y="733276"/>
                    <a:pt x="288032" y="797754"/>
                    <a:pt x="288032" y="877292"/>
                  </a:cubicBezTo>
                  <a:cubicBezTo>
                    <a:pt x="288032" y="956830"/>
                    <a:pt x="352510" y="1021308"/>
                    <a:pt x="432048" y="1021308"/>
                  </a:cubicBezTo>
                  <a:cubicBezTo>
                    <a:pt x="511586" y="1021308"/>
                    <a:pt x="576064" y="956830"/>
                    <a:pt x="576064" y="877292"/>
                  </a:cubicBezTo>
                  <a:cubicBezTo>
                    <a:pt x="576064" y="797754"/>
                    <a:pt x="511586" y="733276"/>
                    <a:pt x="432048" y="733276"/>
                  </a:cubicBezTo>
                  <a:close/>
                  <a:moveTo>
                    <a:pt x="864096" y="0"/>
                  </a:moveTo>
                  <a:cubicBezTo>
                    <a:pt x="1335510" y="0"/>
                    <a:pt x="1718755" y="377502"/>
                    <a:pt x="1727314" y="846713"/>
                  </a:cubicBezTo>
                  <a:lnTo>
                    <a:pt x="7674152" y="846713"/>
                  </a:lnTo>
                  <a:lnTo>
                    <a:pt x="7848872" y="1008731"/>
                  </a:lnTo>
                  <a:lnTo>
                    <a:pt x="7674152" y="1170749"/>
                  </a:lnTo>
                  <a:lnTo>
                    <a:pt x="1671155" y="1170749"/>
                  </a:lnTo>
                  <a:cubicBezTo>
                    <a:pt x="1548256" y="1496764"/>
                    <a:pt x="1233202" y="1728192"/>
                    <a:pt x="864096" y="1728192"/>
                  </a:cubicBezTo>
                  <a:cubicBezTo>
                    <a:pt x="386869" y="1728192"/>
                    <a:pt x="0" y="1341323"/>
                    <a:pt x="0" y="864096"/>
                  </a:cubicBezTo>
                  <a:cubicBezTo>
                    <a:pt x="0" y="386869"/>
                    <a:pt x="386869" y="0"/>
                    <a:pt x="864096"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TextBox 20"/>
            <p:cNvSpPr txBox="1"/>
            <p:nvPr/>
          </p:nvSpPr>
          <p:spPr>
            <a:xfrm>
              <a:off x="1368693" y="4390296"/>
              <a:ext cx="873855" cy="748243"/>
            </a:xfrm>
            <a:prstGeom prst="rect">
              <a:avLst/>
            </a:prstGeom>
            <a:noFill/>
          </p:spPr>
          <p:txBody>
            <a:bodyPr vert="eaVert" wrap="none">
              <a:spAutoFit/>
            </a:bodyPr>
            <a:lstStyle/>
            <a:p>
              <a:pPr algn="dist" defTabSz="685800">
                <a:defRPr/>
              </a:pPr>
              <a:r>
                <a:rPr lang="zh-CN" altLang="en-US" sz="1600" spc="300" dirty="0">
                  <a:solidFill>
                    <a:prstClr val="white"/>
                  </a:solidFill>
                  <a:latin typeface="微软雅黑" panose="020B0503020204020204" pitchFamily="34" charset="-122"/>
                  <a:ea typeface="微软雅黑" panose="020B0503020204020204" pitchFamily="34" charset="-122"/>
                </a:rPr>
                <a:t>添加</a:t>
              </a:r>
              <a:endParaRPr lang="en-US" altLang="zh-CN" sz="1600" spc="300" dirty="0">
                <a:solidFill>
                  <a:prstClr val="white"/>
                </a:solidFill>
                <a:latin typeface="微软雅黑" panose="020B0503020204020204" pitchFamily="34" charset="-122"/>
                <a:ea typeface="微软雅黑" panose="020B0503020204020204" pitchFamily="34" charset="-122"/>
              </a:endParaRPr>
            </a:p>
            <a:p>
              <a:pPr algn="dist" defTabSz="685800">
                <a:defRPr/>
              </a:pPr>
              <a:r>
                <a:rPr lang="zh-CN" altLang="en-US" sz="1600" spc="300" dirty="0">
                  <a:solidFill>
                    <a:prstClr val="white"/>
                  </a:solidFill>
                  <a:latin typeface="微软雅黑" panose="020B0503020204020204" pitchFamily="34" charset="-122"/>
                  <a:ea typeface="微软雅黑" panose="020B0503020204020204" pitchFamily="34" charset="-122"/>
                </a:rPr>
                <a:t>标题</a:t>
              </a:r>
              <a:endParaRPr lang="zh-CN" altLang="en-US" sz="1600" spc="300"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3233319" y="3834358"/>
            <a:ext cx="3727263" cy="246221"/>
            <a:chOff x="2953172" y="4914660"/>
            <a:chExt cx="4808928" cy="317958"/>
          </a:xfrm>
        </p:grpSpPr>
        <p:sp>
          <p:nvSpPr>
            <p:cNvPr id="23" name="TextBox 11"/>
            <p:cNvSpPr txBox="1">
              <a:spLocks noChangeArrowheads="1"/>
            </p:cNvSpPr>
            <p:nvPr/>
          </p:nvSpPr>
          <p:spPr bwMode="auto">
            <a:xfrm flipH="1">
              <a:off x="2953172"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一季度</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4" name="TextBox 11"/>
            <p:cNvSpPr txBox="1">
              <a:spLocks noChangeArrowheads="1"/>
            </p:cNvSpPr>
            <p:nvPr/>
          </p:nvSpPr>
          <p:spPr bwMode="auto">
            <a:xfrm flipH="1">
              <a:off x="4219682"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二季度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flipH="1">
              <a:off x="5487779"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三季度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6754288"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四季度</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3362479" y="4174528"/>
            <a:ext cx="3598103" cy="315371"/>
            <a:chOff x="2915814" y="5591914"/>
            <a:chExt cx="4643507" cy="407259"/>
          </a:xfrm>
        </p:grpSpPr>
        <p:grpSp>
          <p:nvGrpSpPr>
            <p:cNvPr id="28" name="组合 27"/>
            <p:cNvGrpSpPr/>
            <p:nvPr/>
          </p:nvGrpSpPr>
          <p:grpSpPr bwMode="auto">
            <a:xfrm>
              <a:off x="2915814" y="5591914"/>
              <a:ext cx="1449149" cy="397452"/>
              <a:chOff x="2915814" y="5591914"/>
              <a:chExt cx="1449149" cy="397452"/>
            </a:xfrm>
          </p:grpSpPr>
          <p:sp>
            <p:nvSpPr>
              <p:cNvPr id="32" name="上箭头 31"/>
              <p:cNvSpPr/>
              <p:nvPr/>
            </p:nvSpPr>
            <p:spPr>
              <a:xfrm flipH="1">
                <a:off x="2915814" y="5686577"/>
                <a:ext cx="131764" cy="168384"/>
              </a:xfrm>
              <a:prstGeom prst="upArrow">
                <a:avLst>
                  <a:gd name="adj1" fmla="val 100000"/>
                  <a:gd name="adj2" fmla="val 50000"/>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endParaRPr>
              </a:p>
            </p:txBody>
          </p:sp>
          <p:sp>
            <p:nvSpPr>
              <p:cNvPr id="33" name="TextBox 11"/>
              <p:cNvSpPr txBox="1">
                <a:spLocks noChangeArrowheads="1"/>
              </p:cNvSpPr>
              <p:nvPr/>
            </p:nvSpPr>
            <p:spPr bwMode="auto">
              <a:xfrm flipH="1">
                <a:off x="3047577" y="5591914"/>
                <a:ext cx="1317386" cy="39745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9" name="组合 10"/>
            <p:cNvGrpSpPr/>
            <p:nvPr/>
          </p:nvGrpSpPr>
          <p:grpSpPr bwMode="auto">
            <a:xfrm>
              <a:off x="5998783" y="5601721"/>
              <a:ext cx="1560538" cy="397452"/>
              <a:chOff x="5998783" y="5601721"/>
              <a:chExt cx="1560538" cy="397452"/>
            </a:xfrm>
          </p:grpSpPr>
          <p:sp>
            <p:nvSpPr>
              <p:cNvPr id="30" name="上箭头 29"/>
              <p:cNvSpPr/>
              <p:nvPr/>
            </p:nvSpPr>
            <p:spPr>
              <a:xfrm flipH="1">
                <a:off x="5998783" y="5686577"/>
                <a:ext cx="131764" cy="168384"/>
              </a:xfrm>
              <a:prstGeom prst="upArrow">
                <a:avLst>
                  <a:gd name="adj1" fmla="val 100000"/>
                  <a:gd name="adj2" fmla="val 50000"/>
                </a:avLst>
              </a:prstGeom>
              <a:solidFill>
                <a:schemeClr val="bg1">
                  <a:alpha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endParaRPr>
              </a:p>
            </p:txBody>
          </p:sp>
          <p:sp>
            <p:nvSpPr>
              <p:cNvPr id="31" name="TextBox 11"/>
              <p:cNvSpPr txBox="1">
                <a:spLocks noChangeArrowheads="1"/>
              </p:cNvSpPr>
              <p:nvPr/>
            </p:nvSpPr>
            <p:spPr bwMode="auto">
              <a:xfrm flipH="1">
                <a:off x="6130545" y="5601721"/>
                <a:ext cx="1428776" cy="39745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34" name="TextBox 11"/>
          <p:cNvSpPr txBox="1">
            <a:spLocks noChangeArrowheads="1"/>
          </p:cNvSpPr>
          <p:nvPr/>
        </p:nvSpPr>
        <p:spPr bwMode="auto">
          <a:xfrm flipH="1">
            <a:off x="1659515" y="3168771"/>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white"/>
                </a:solidFill>
                <a:latin typeface="微软雅黑" panose="020B0503020204020204" pitchFamily="34" charset="-122"/>
                <a:ea typeface="微软雅黑" panose="020B0503020204020204" pitchFamily="34" charset="-122"/>
              </a:rPr>
              <a:t>20%</a:t>
            </a:r>
            <a:r>
              <a:rPr lang="zh-CN" altLang="en-US" sz="1200" kern="0" dirty="0">
                <a:solidFill>
                  <a:prstClr val="white"/>
                </a:solidFill>
                <a:latin typeface="微软雅黑" panose="020B0503020204020204" pitchFamily="34" charset="-122"/>
                <a:ea typeface="微软雅黑" panose="020B0503020204020204" pitchFamily="34" charset="-122"/>
              </a:rPr>
              <a:t>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bwMode="auto">
          <a:xfrm>
            <a:off x="2514315" y="1501467"/>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2514315" y="1948001"/>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auto">
          <a:xfrm>
            <a:off x="2514315" y="2393304"/>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auto">
          <a:xfrm>
            <a:off x="2514315" y="2849678"/>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514315" y="3309743"/>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24</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6" name="图片 55"/>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7" name="组合 56"/>
          <p:cNvGrpSpPr/>
          <p:nvPr/>
        </p:nvGrpSpPr>
        <p:grpSpPr>
          <a:xfrm>
            <a:off x="1172194" y="166088"/>
            <a:ext cx="1480918" cy="625534"/>
            <a:chOff x="4153320" y="3818603"/>
            <a:chExt cx="1480918" cy="625534"/>
          </a:xfrm>
        </p:grpSpPr>
        <p:sp>
          <p:nvSpPr>
            <p:cNvPr id="5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8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800"/>
                                        <p:tgtEl>
                                          <p:spTgt spid="19"/>
                                        </p:tgtEl>
                                      </p:cBhvr>
                                    </p:animEffect>
                                  </p:childTnLst>
                                </p:cTn>
                              </p:par>
                              <p:par>
                                <p:cTn id="8" presetID="22" presetClass="entr" presetSubtype="4" fill="hold" nodeType="withEffect">
                                  <p:stCondLst>
                                    <p:cond delay="110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14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42" presetClass="entr" presetSubtype="0" fill="hold" grpId="0" nodeType="withEffect">
                                  <p:stCondLst>
                                    <p:cond delay="14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anim calcmode="lin" valueType="num">
                                      <p:cBhvr>
                                        <p:cTn id="17" dur="500" fill="hold"/>
                                        <p:tgtEl>
                                          <p:spTgt spid="34"/>
                                        </p:tgtEl>
                                        <p:attrNameLst>
                                          <p:attrName>ppt_x</p:attrName>
                                        </p:attrNameLst>
                                      </p:cBhvr>
                                      <p:tavLst>
                                        <p:tav tm="0">
                                          <p:val>
                                            <p:strVal val="#ppt_x"/>
                                          </p:val>
                                        </p:tav>
                                        <p:tav tm="100000">
                                          <p:val>
                                            <p:strVal val="#ppt_x"/>
                                          </p:val>
                                        </p:tav>
                                      </p:tavLst>
                                    </p:anim>
                                    <p:anim calcmode="lin" valueType="num">
                                      <p:cBhvr>
                                        <p:cTn id="18" dur="500" fill="hold"/>
                                        <p:tgtEl>
                                          <p:spTgt spid="34"/>
                                        </p:tgtEl>
                                        <p:attrNameLst>
                                          <p:attrName>ppt_y</p:attrName>
                                        </p:attrNameLst>
                                      </p:cBhvr>
                                      <p:tavLst>
                                        <p:tav tm="0">
                                          <p:val>
                                            <p:strVal val="#ppt_y+.1"/>
                                          </p:val>
                                        </p:tav>
                                        <p:tav tm="100000">
                                          <p:val>
                                            <p:strVal val="#ppt_y"/>
                                          </p:val>
                                        </p:tav>
                                      </p:tavLst>
                                    </p:anim>
                                  </p:childTnLst>
                                </p:cTn>
                              </p:par>
                              <p:par>
                                <p:cTn id="19" presetID="12" presetClass="entr" presetSubtype="8" fill="hold" nodeType="withEffect">
                                  <p:stCondLst>
                                    <p:cond delay="155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p:tgtEl>
                                          <p:spTgt spid="39"/>
                                        </p:tgtEl>
                                        <p:attrNameLst>
                                          <p:attrName>ppt_x</p:attrName>
                                        </p:attrNameLst>
                                      </p:cBhvr>
                                      <p:tavLst>
                                        <p:tav tm="0">
                                          <p:val>
                                            <p:strVal val="#ppt_x-#ppt_w*1.125000"/>
                                          </p:val>
                                        </p:tav>
                                        <p:tav tm="100000">
                                          <p:val>
                                            <p:strVal val="#ppt_x"/>
                                          </p:val>
                                        </p:tav>
                                      </p:tavLst>
                                    </p:anim>
                                    <p:animEffect transition="in" filter="wipe(right)">
                                      <p:cBhvr>
                                        <p:cTn id="22" dur="500"/>
                                        <p:tgtEl>
                                          <p:spTgt spid="39"/>
                                        </p:tgtEl>
                                      </p:cBhvr>
                                    </p:animEffect>
                                  </p:childTnLst>
                                </p:cTn>
                              </p:par>
                              <p:par>
                                <p:cTn id="23" presetID="42" presetClass="entr" presetSubtype="0" fill="hold" grpId="0" nodeType="withEffect">
                                  <p:stCondLst>
                                    <p:cond delay="15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par>
                                <p:cTn id="28" presetID="12" presetClass="entr" presetSubtype="8" fill="hold" nodeType="withEffect">
                                  <p:stCondLst>
                                    <p:cond delay="180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p:tgtEl>
                                          <p:spTgt spid="38"/>
                                        </p:tgtEl>
                                        <p:attrNameLst>
                                          <p:attrName>ppt_x</p:attrName>
                                        </p:attrNameLst>
                                      </p:cBhvr>
                                      <p:tavLst>
                                        <p:tav tm="0">
                                          <p:val>
                                            <p:strVal val="#ppt_x-#ppt_w*1.125000"/>
                                          </p:val>
                                        </p:tav>
                                        <p:tav tm="100000">
                                          <p:val>
                                            <p:strVal val="#ppt_x"/>
                                          </p:val>
                                        </p:tav>
                                      </p:tavLst>
                                    </p:anim>
                                    <p:animEffect transition="in" filter="wipe(right)">
                                      <p:cBhvr>
                                        <p:cTn id="31" dur="500"/>
                                        <p:tgtEl>
                                          <p:spTgt spid="38"/>
                                        </p:tgtEl>
                                      </p:cBhvr>
                                    </p:animEffect>
                                  </p:childTnLst>
                                </p:cTn>
                              </p:par>
                              <p:par>
                                <p:cTn id="32" presetID="42" presetClass="entr" presetSubtype="0" fill="hold" grpId="0" nodeType="withEffect">
                                  <p:stCondLst>
                                    <p:cond delay="18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205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p:tgtEl>
                                          <p:spTgt spid="37"/>
                                        </p:tgtEl>
                                        <p:attrNameLst>
                                          <p:attrName>ppt_x</p:attrName>
                                        </p:attrNameLst>
                                      </p:cBhvr>
                                      <p:tavLst>
                                        <p:tav tm="0">
                                          <p:val>
                                            <p:strVal val="#ppt_x-#ppt_w*1.125000"/>
                                          </p:val>
                                        </p:tav>
                                        <p:tav tm="100000">
                                          <p:val>
                                            <p:strVal val="#ppt_x"/>
                                          </p:val>
                                        </p:tav>
                                      </p:tavLst>
                                    </p:anim>
                                    <p:animEffect transition="in" filter="wipe(right)">
                                      <p:cBhvr>
                                        <p:cTn id="40" dur="500"/>
                                        <p:tgtEl>
                                          <p:spTgt spid="37"/>
                                        </p:tgtEl>
                                      </p:cBhvr>
                                    </p:animEffect>
                                  </p:childTnLst>
                                </p:cTn>
                              </p:par>
                              <p:par>
                                <p:cTn id="41" presetID="42" presetClass="entr" presetSubtype="0" fill="hold" grpId="0" nodeType="withEffect">
                                  <p:stCondLst>
                                    <p:cond delay="20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anim calcmode="lin" valueType="num">
                                      <p:cBhvr>
                                        <p:cTn id="44" dur="500" fill="hold"/>
                                        <p:tgtEl>
                                          <p:spTgt spid="7"/>
                                        </p:tgtEl>
                                        <p:attrNameLst>
                                          <p:attrName>ppt_x</p:attrName>
                                        </p:attrNameLst>
                                      </p:cBhvr>
                                      <p:tavLst>
                                        <p:tav tm="0">
                                          <p:val>
                                            <p:strVal val="#ppt_x"/>
                                          </p:val>
                                        </p:tav>
                                        <p:tav tm="100000">
                                          <p:val>
                                            <p:strVal val="#ppt_x"/>
                                          </p:val>
                                        </p:tav>
                                      </p:tavLst>
                                    </p:anim>
                                    <p:anim calcmode="lin" valueType="num">
                                      <p:cBhvr>
                                        <p:cTn id="45" dur="500" fill="hold"/>
                                        <p:tgtEl>
                                          <p:spTgt spid="7"/>
                                        </p:tgtEl>
                                        <p:attrNameLst>
                                          <p:attrName>ppt_y</p:attrName>
                                        </p:attrNameLst>
                                      </p:cBhvr>
                                      <p:tavLst>
                                        <p:tav tm="0">
                                          <p:val>
                                            <p:strVal val="#ppt_y+.1"/>
                                          </p:val>
                                        </p:tav>
                                        <p:tav tm="100000">
                                          <p:val>
                                            <p:strVal val="#ppt_y"/>
                                          </p:val>
                                        </p:tav>
                                      </p:tavLst>
                                    </p:anim>
                                  </p:childTnLst>
                                </p:cTn>
                              </p:par>
                              <p:par>
                                <p:cTn id="46" presetID="12" presetClass="entr" presetSubtype="8" fill="hold" nodeType="withEffect">
                                  <p:stCondLst>
                                    <p:cond delay="23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p:tgtEl>
                                          <p:spTgt spid="36"/>
                                        </p:tgtEl>
                                        <p:attrNameLst>
                                          <p:attrName>ppt_x</p:attrName>
                                        </p:attrNameLst>
                                      </p:cBhvr>
                                      <p:tavLst>
                                        <p:tav tm="0">
                                          <p:val>
                                            <p:strVal val="#ppt_x-#ppt_w*1.125000"/>
                                          </p:val>
                                        </p:tav>
                                        <p:tav tm="100000">
                                          <p:val>
                                            <p:strVal val="#ppt_x"/>
                                          </p:val>
                                        </p:tav>
                                      </p:tavLst>
                                    </p:anim>
                                    <p:animEffect transition="in" filter="wipe(right)">
                                      <p:cBhvr>
                                        <p:cTn id="49" dur="500"/>
                                        <p:tgtEl>
                                          <p:spTgt spid="36"/>
                                        </p:tgtEl>
                                      </p:cBhvr>
                                    </p:animEffect>
                                  </p:childTnLst>
                                </p:cTn>
                              </p:par>
                              <p:par>
                                <p:cTn id="50" presetID="42" presetClass="entr" presetSubtype="0" fill="hold" grpId="0" nodeType="withEffect">
                                  <p:stCondLst>
                                    <p:cond delay="23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anim calcmode="lin" valueType="num">
                                      <p:cBhvr>
                                        <p:cTn id="53" dur="500" fill="hold"/>
                                        <p:tgtEl>
                                          <p:spTgt spid="6"/>
                                        </p:tgtEl>
                                        <p:attrNameLst>
                                          <p:attrName>ppt_x</p:attrName>
                                        </p:attrNameLst>
                                      </p:cBhvr>
                                      <p:tavLst>
                                        <p:tav tm="0">
                                          <p:val>
                                            <p:strVal val="#ppt_x"/>
                                          </p:val>
                                        </p:tav>
                                        <p:tav tm="100000">
                                          <p:val>
                                            <p:strVal val="#ppt_x"/>
                                          </p:val>
                                        </p:tav>
                                      </p:tavLst>
                                    </p:anim>
                                    <p:anim calcmode="lin" valueType="num">
                                      <p:cBhvr>
                                        <p:cTn id="54" dur="500" fill="hold"/>
                                        <p:tgtEl>
                                          <p:spTgt spid="6"/>
                                        </p:tgtEl>
                                        <p:attrNameLst>
                                          <p:attrName>ppt_y</p:attrName>
                                        </p:attrNameLst>
                                      </p:cBhvr>
                                      <p:tavLst>
                                        <p:tav tm="0">
                                          <p:val>
                                            <p:strVal val="#ppt_y+.1"/>
                                          </p:val>
                                        </p:tav>
                                        <p:tav tm="100000">
                                          <p:val>
                                            <p:strVal val="#ppt_y"/>
                                          </p:val>
                                        </p:tav>
                                      </p:tavLst>
                                    </p:anim>
                                  </p:childTnLst>
                                </p:cTn>
                              </p:par>
                              <p:par>
                                <p:cTn id="55" presetID="12" presetClass="entr" presetSubtype="8" fill="hold" nodeType="withEffect">
                                  <p:stCondLst>
                                    <p:cond delay="255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p:tgtEl>
                                          <p:spTgt spid="35"/>
                                        </p:tgtEl>
                                        <p:attrNameLst>
                                          <p:attrName>ppt_x</p:attrName>
                                        </p:attrNameLst>
                                      </p:cBhvr>
                                      <p:tavLst>
                                        <p:tav tm="0">
                                          <p:val>
                                            <p:strVal val="#ppt_x-#ppt_w*1.125000"/>
                                          </p:val>
                                        </p:tav>
                                        <p:tav tm="100000">
                                          <p:val>
                                            <p:strVal val="#ppt_x"/>
                                          </p:val>
                                        </p:tav>
                                      </p:tavLst>
                                    </p:anim>
                                    <p:animEffect transition="in" filter="wipe(right)">
                                      <p:cBhvr>
                                        <p:cTn id="58" dur="500"/>
                                        <p:tgtEl>
                                          <p:spTgt spid="35"/>
                                        </p:tgtEl>
                                      </p:cBhvr>
                                    </p:animEffect>
                                  </p:childTnLst>
                                </p:cTn>
                              </p:par>
                              <p:par>
                                <p:cTn id="59" presetID="42" presetClass="entr" presetSubtype="0" fill="hold" nodeType="withEffect">
                                  <p:stCondLst>
                                    <p:cond delay="28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anim calcmode="lin" valueType="num">
                                      <p:cBhvr>
                                        <p:cTn id="62" dur="500" fill="hold"/>
                                        <p:tgtEl>
                                          <p:spTgt spid="27"/>
                                        </p:tgtEl>
                                        <p:attrNameLst>
                                          <p:attrName>ppt_x</p:attrName>
                                        </p:attrNameLst>
                                      </p:cBhvr>
                                      <p:tavLst>
                                        <p:tav tm="0">
                                          <p:val>
                                            <p:strVal val="#ppt_x"/>
                                          </p:val>
                                        </p:tav>
                                        <p:tav tm="100000">
                                          <p:val>
                                            <p:strVal val="#ppt_x"/>
                                          </p:val>
                                        </p:tav>
                                      </p:tavLst>
                                    </p:anim>
                                    <p:anim calcmode="lin" valueType="num">
                                      <p:cBhvr>
                                        <p:cTn id="63" dur="500" fill="hold"/>
                                        <p:tgtEl>
                                          <p:spTgt spid="27"/>
                                        </p:tgtEl>
                                        <p:attrNameLst>
                                          <p:attrName>ppt_y</p:attrName>
                                        </p:attrNameLst>
                                      </p:cBhvr>
                                      <p:tavLst>
                                        <p:tav tm="0">
                                          <p:val>
                                            <p:strVal val="#ppt_y+.1"/>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0-#ppt_w/2"/>
                                          </p:val>
                                        </p:tav>
                                        <p:tav tm="100000">
                                          <p:val>
                                            <p:strVal val="#ppt_x"/>
                                          </p:val>
                                        </p:tav>
                                      </p:tavLst>
                                    </p:anim>
                                    <p:anim calcmode="lin" valueType="num">
                                      <p:cBhvr additive="base">
                                        <p:cTn id="67" dur="500" fill="hold"/>
                                        <p:tgtEl>
                                          <p:spTgt spid="56"/>
                                        </p:tgtEl>
                                        <p:attrNameLst>
                                          <p:attrName>ppt_y</p:attrName>
                                        </p:attrNameLst>
                                      </p:cBhvr>
                                      <p:tavLst>
                                        <p:tav tm="0">
                                          <p:val>
                                            <p:strVal val="#ppt_y"/>
                                          </p:val>
                                        </p:tav>
                                        <p:tav tm="100000">
                                          <p:val>
                                            <p:strVal val="#ppt_y"/>
                                          </p:val>
                                        </p:tav>
                                      </p:tavLst>
                                    </p:anim>
                                  </p:childTnLst>
                                </p:cTn>
                              </p:par>
                              <p:par>
                                <p:cTn id="68" presetID="12" presetClass="entr" presetSubtype="8" fill="hold" nodeType="withEffect">
                                  <p:stCondLst>
                                    <p:cond delay="50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p:tgtEl>
                                          <p:spTgt spid="57"/>
                                        </p:tgtEl>
                                        <p:attrNameLst>
                                          <p:attrName>ppt_x</p:attrName>
                                        </p:attrNameLst>
                                      </p:cBhvr>
                                      <p:tavLst>
                                        <p:tav tm="0">
                                          <p:val>
                                            <p:strVal val="#ppt_x-#ppt_w*1.125000"/>
                                          </p:val>
                                        </p:tav>
                                        <p:tav tm="100000">
                                          <p:val>
                                            <p:strVal val="#ppt_x"/>
                                          </p:val>
                                        </p:tav>
                                      </p:tavLst>
                                    </p:anim>
                                    <p:animEffect transition="in" filter="wipe(right)">
                                      <p:cBhvr>
                                        <p:cTn id="7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形状 4"/>
          <p:cNvSpPr/>
          <p:nvPr/>
        </p:nvSpPr>
        <p:spPr>
          <a:xfrm>
            <a:off x="1648646" y="2558939"/>
            <a:ext cx="1828001" cy="1828001"/>
          </a:xfrm>
          <a:prstGeom prst="leftCircularArrow">
            <a:avLst>
              <a:gd name="adj1" fmla="val 3021"/>
              <a:gd name="adj2" fmla="val 370612"/>
              <a:gd name="adj3" fmla="val 2146122"/>
              <a:gd name="adj4" fmla="val 9024489"/>
              <a:gd name="adj5" fmla="val 3525"/>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 name="环形箭头 5"/>
          <p:cNvSpPr/>
          <p:nvPr/>
        </p:nvSpPr>
        <p:spPr>
          <a:xfrm>
            <a:off x="3491012" y="1308373"/>
            <a:ext cx="2042646" cy="2042646"/>
          </a:xfrm>
          <a:prstGeom prst="circularArrow">
            <a:avLst>
              <a:gd name="adj1" fmla="val 2704"/>
              <a:gd name="adj2" fmla="val 329210"/>
              <a:gd name="adj3" fmla="val 19495279"/>
              <a:gd name="adj4" fmla="val 12575511"/>
              <a:gd name="adj5" fmla="val 3154"/>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nvGrpSpPr>
          <p:cNvPr id="7" name="组合 6"/>
          <p:cNvGrpSpPr/>
          <p:nvPr/>
        </p:nvGrpSpPr>
        <p:grpSpPr>
          <a:xfrm>
            <a:off x="930847" y="3562984"/>
            <a:ext cx="1388396" cy="381999"/>
            <a:chOff x="911797" y="3296284"/>
            <a:chExt cx="1388396" cy="381999"/>
          </a:xfrm>
          <a:effectLst/>
        </p:grpSpPr>
        <p:sp>
          <p:nvSpPr>
            <p:cNvPr id="8" name="圆角矩形 7"/>
            <p:cNvSpPr/>
            <p:nvPr/>
          </p:nvSpPr>
          <p:spPr>
            <a:xfrm>
              <a:off x="911797" y="3296284"/>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TextBox 27"/>
            <p:cNvSpPr txBox="1"/>
            <p:nvPr/>
          </p:nvSpPr>
          <p:spPr bwMode="auto">
            <a:xfrm>
              <a:off x="1175108" y="3336731"/>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effectLst/>
                  <a:latin typeface="微软雅黑" panose="020B0503020204020204" pitchFamily="34" charset="-122"/>
                  <a:ea typeface="微软雅黑" panose="020B0503020204020204" pitchFamily="34" charset="-122"/>
                </a:rPr>
                <a:t>添加标题</a:t>
              </a:r>
              <a:endParaRPr lang="zh-CN" altLang="en-US" b="0" dirty="0">
                <a:solidFill>
                  <a:prstClr val="white"/>
                </a:solidFill>
                <a:effectLst/>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871000" y="1773544"/>
            <a:ext cx="1388396" cy="381999"/>
            <a:chOff x="911797" y="3321956"/>
            <a:chExt cx="1388396" cy="381999"/>
          </a:xfrm>
          <a:effectLst/>
        </p:grpSpPr>
        <p:sp>
          <p:nvSpPr>
            <p:cNvPr id="11" name="圆角矩形 10"/>
            <p:cNvSpPr/>
            <p:nvPr/>
          </p:nvSpPr>
          <p:spPr>
            <a:xfrm>
              <a:off x="911797" y="3321956"/>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 name="TextBox 27"/>
            <p:cNvSpPr txBox="1"/>
            <p:nvPr/>
          </p:nvSpPr>
          <p:spPr bwMode="auto">
            <a:xfrm>
              <a:off x="1161578" y="3364008"/>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sp>
        <p:nvSpPr>
          <p:cNvPr id="13" name="形状 12"/>
          <p:cNvSpPr/>
          <p:nvPr/>
        </p:nvSpPr>
        <p:spPr>
          <a:xfrm>
            <a:off x="5474704" y="2558939"/>
            <a:ext cx="1828001" cy="1828001"/>
          </a:xfrm>
          <a:prstGeom prst="leftCircularArrow">
            <a:avLst>
              <a:gd name="adj1" fmla="val 3021"/>
              <a:gd name="adj2" fmla="val 370612"/>
              <a:gd name="adj3" fmla="val 2146122"/>
              <a:gd name="adj4" fmla="val 9024489"/>
              <a:gd name="adj5" fmla="val 3525"/>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nvGrpSpPr>
          <p:cNvPr id="14" name="组合 13"/>
          <p:cNvGrpSpPr/>
          <p:nvPr/>
        </p:nvGrpSpPr>
        <p:grpSpPr>
          <a:xfrm>
            <a:off x="4756905" y="3562984"/>
            <a:ext cx="1388396" cy="381999"/>
            <a:chOff x="911797" y="3296284"/>
            <a:chExt cx="1388396" cy="381999"/>
          </a:xfrm>
          <a:effectLst/>
        </p:grpSpPr>
        <p:sp>
          <p:nvSpPr>
            <p:cNvPr id="15" name="圆角矩形 14"/>
            <p:cNvSpPr/>
            <p:nvPr/>
          </p:nvSpPr>
          <p:spPr>
            <a:xfrm>
              <a:off x="911797" y="3296284"/>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 name="TextBox 27"/>
            <p:cNvSpPr txBox="1"/>
            <p:nvPr/>
          </p:nvSpPr>
          <p:spPr bwMode="auto">
            <a:xfrm>
              <a:off x="1175108" y="3345117"/>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697058" y="1764873"/>
            <a:ext cx="1388396" cy="381999"/>
            <a:chOff x="911797" y="3313285"/>
            <a:chExt cx="1388396" cy="381999"/>
          </a:xfrm>
          <a:effectLst/>
        </p:grpSpPr>
        <p:sp>
          <p:nvSpPr>
            <p:cNvPr id="18" name="圆角矩形 17"/>
            <p:cNvSpPr/>
            <p:nvPr/>
          </p:nvSpPr>
          <p:spPr>
            <a:xfrm>
              <a:off x="911797" y="3313285"/>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9" name="TextBox 27"/>
            <p:cNvSpPr txBox="1"/>
            <p:nvPr/>
          </p:nvSpPr>
          <p:spPr bwMode="auto">
            <a:xfrm>
              <a:off x="1175108" y="3338574"/>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753489" y="2140947"/>
            <a:ext cx="1787538" cy="1425519"/>
            <a:chOff x="753489" y="1883772"/>
            <a:chExt cx="1787538" cy="1425519"/>
          </a:xfrm>
        </p:grpSpPr>
        <p:sp>
          <p:nvSpPr>
            <p:cNvPr id="21" name="矩形 20"/>
            <p:cNvSpPr/>
            <p:nvPr/>
          </p:nvSpPr>
          <p:spPr>
            <a:xfrm>
              <a:off x="753489" y="1883772"/>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37" name="矩形 36"/>
            <p:cNvSpPr>
              <a:spLocks noChangeArrowheads="1"/>
            </p:cNvSpPr>
            <p:nvPr/>
          </p:nvSpPr>
          <p:spPr bwMode="auto">
            <a:xfrm>
              <a:off x="800904" y="2488901"/>
              <a:ext cx="1740123"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39" name="矩形 38"/>
            <p:cNvSpPr>
              <a:spLocks noChangeArrowheads="1"/>
            </p:cNvSpPr>
            <p:nvPr/>
          </p:nvSpPr>
          <p:spPr bwMode="auto">
            <a:xfrm>
              <a:off x="805786" y="1950200"/>
              <a:ext cx="1654537" cy="590931"/>
            </a:xfrm>
            <a:prstGeom prst="rect">
              <a:avLst/>
            </a:prstGeom>
          </p:spPr>
          <p:txBody>
            <a:bodyPr wrap="square">
              <a:spAutoFit/>
            </a:bodyPr>
            <a:lstStyle/>
            <a:p>
              <a:pPr algn="just"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2666518" y="2142072"/>
            <a:ext cx="1770300" cy="1425519"/>
            <a:chOff x="2666518" y="1884897"/>
            <a:chExt cx="1770300" cy="1425519"/>
          </a:xfrm>
        </p:grpSpPr>
        <p:sp>
          <p:nvSpPr>
            <p:cNvPr id="25" name="矩形 24"/>
            <p:cNvSpPr/>
            <p:nvPr/>
          </p:nvSpPr>
          <p:spPr>
            <a:xfrm>
              <a:off x="2666518" y="1884897"/>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2" name="矩形 41"/>
            <p:cNvSpPr>
              <a:spLocks noChangeArrowheads="1"/>
            </p:cNvSpPr>
            <p:nvPr/>
          </p:nvSpPr>
          <p:spPr bwMode="auto">
            <a:xfrm>
              <a:off x="2713432" y="2466318"/>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3" name="矩形 42"/>
            <p:cNvSpPr>
              <a:spLocks noChangeArrowheads="1"/>
            </p:cNvSpPr>
            <p:nvPr/>
          </p:nvSpPr>
          <p:spPr bwMode="auto">
            <a:xfrm>
              <a:off x="2718314" y="1950200"/>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4579547" y="2140947"/>
            <a:ext cx="1770300" cy="1425519"/>
            <a:chOff x="4579547" y="1883772"/>
            <a:chExt cx="1770300" cy="1425519"/>
          </a:xfrm>
        </p:grpSpPr>
        <p:sp>
          <p:nvSpPr>
            <p:cNvPr id="29" name="矩形 28"/>
            <p:cNvSpPr/>
            <p:nvPr/>
          </p:nvSpPr>
          <p:spPr>
            <a:xfrm>
              <a:off x="4579547" y="1883772"/>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4" name="矩形 43"/>
            <p:cNvSpPr>
              <a:spLocks noChangeArrowheads="1"/>
            </p:cNvSpPr>
            <p:nvPr/>
          </p:nvSpPr>
          <p:spPr bwMode="auto">
            <a:xfrm>
              <a:off x="4643601" y="2475628"/>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4648483" y="1959510"/>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492576" y="2142072"/>
            <a:ext cx="1770300" cy="1425519"/>
            <a:chOff x="6492576" y="1884897"/>
            <a:chExt cx="1770300" cy="1425519"/>
          </a:xfrm>
        </p:grpSpPr>
        <p:sp>
          <p:nvSpPr>
            <p:cNvPr id="33" name="矩形 32"/>
            <p:cNvSpPr/>
            <p:nvPr/>
          </p:nvSpPr>
          <p:spPr>
            <a:xfrm>
              <a:off x="6492576" y="1884897"/>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6" name="矩形 45"/>
            <p:cNvSpPr>
              <a:spLocks noChangeArrowheads="1"/>
            </p:cNvSpPr>
            <p:nvPr/>
          </p:nvSpPr>
          <p:spPr bwMode="auto">
            <a:xfrm>
              <a:off x="6532056" y="2488901"/>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7" name="矩形 46"/>
            <p:cNvSpPr>
              <a:spLocks noChangeArrowheads="1"/>
            </p:cNvSpPr>
            <p:nvPr/>
          </p:nvSpPr>
          <p:spPr bwMode="auto">
            <a:xfrm>
              <a:off x="6536938" y="1972783"/>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sp>
        <p:nvSpPr>
          <p:cNvPr id="52" name="文本框 51"/>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25</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4" name="图片 53"/>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5" name="组合 54"/>
          <p:cNvGrpSpPr/>
          <p:nvPr/>
        </p:nvGrpSpPr>
        <p:grpSpPr>
          <a:xfrm>
            <a:off x="1172194" y="166088"/>
            <a:ext cx="1480918" cy="625534"/>
            <a:chOff x="4153320" y="3818603"/>
            <a:chExt cx="1480918" cy="625534"/>
          </a:xfrm>
        </p:grpSpPr>
        <p:sp>
          <p:nvSpPr>
            <p:cNvPr id="56"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12" presetClass="entr" presetSubtype="1" fill="hold" nodeType="withEffect">
                                  <p:stCondLst>
                                    <p:cond delay="4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par>
                                <p:cTn id="14" presetID="22" presetClass="entr" presetSubtype="8" fill="hold" nodeType="withEffect">
                                  <p:stCondLst>
                                    <p:cond delay="9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53" presetClass="entr" presetSubtype="16" fill="hold" nodeType="withEffect">
                                  <p:stCondLst>
                                    <p:cond delay="120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12" presetClass="entr" presetSubtype="4" fill="hold" nodeType="withEffect">
                                  <p:stCondLst>
                                    <p:cond delay="180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par>
                                <p:cTn id="26" presetID="22" presetClass="entr" presetSubtype="8" fill="hold" nodeType="withEffect">
                                  <p:stCondLst>
                                    <p:cond delay="210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53" presetClass="entr" presetSubtype="16" fill="hold" nodeType="withEffect">
                                  <p:stCondLst>
                                    <p:cond delay="260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childTnLst>
                                </p:cTn>
                              </p:par>
                              <p:par>
                                <p:cTn id="34" presetID="12" presetClass="entr" presetSubtype="1" fill="hold" nodeType="withEffect">
                                  <p:stCondLst>
                                    <p:cond delay="300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ppt_y</p:attrName>
                                        </p:attrNameLst>
                                      </p:cBhvr>
                                      <p:tavLst>
                                        <p:tav tm="0">
                                          <p:val>
                                            <p:strVal val="#ppt_y-#ppt_h*1.125000"/>
                                          </p:val>
                                        </p:tav>
                                        <p:tav tm="100000">
                                          <p:val>
                                            <p:strVal val="#ppt_y"/>
                                          </p:val>
                                        </p:tav>
                                      </p:tavLst>
                                    </p:anim>
                                    <p:animEffect transition="in" filter="wipe(down)">
                                      <p:cBhvr>
                                        <p:cTn id="37" dur="500"/>
                                        <p:tgtEl>
                                          <p:spTgt spid="14"/>
                                        </p:tgtEl>
                                      </p:cBhvr>
                                    </p:animEffect>
                                  </p:childTnLst>
                                </p:cTn>
                              </p:par>
                              <p:par>
                                <p:cTn id="38" presetID="22" presetClass="entr" presetSubtype="8" fill="hold" nodeType="withEffect">
                                  <p:stCondLst>
                                    <p:cond delay="330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par>
                                <p:cTn id="41" presetID="53" presetClass="entr" presetSubtype="16" fill="hold" nodeType="withEffect">
                                  <p:stCondLst>
                                    <p:cond delay="380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par>
                                <p:cTn id="46" presetID="12" presetClass="entr" presetSubtype="4" fill="hold" nodeType="withEffect">
                                  <p:stCondLst>
                                    <p:cond delay="42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ppt_y</p:attrName>
                                        </p:attrNameLst>
                                      </p:cBhvr>
                                      <p:tavLst>
                                        <p:tav tm="0">
                                          <p:val>
                                            <p:strVal val="#ppt_y+#ppt_h*1.125000"/>
                                          </p:val>
                                        </p:tav>
                                        <p:tav tm="100000">
                                          <p:val>
                                            <p:strVal val="#ppt_y"/>
                                          </p:val>
                                        </p:tav>
                                      </p:tavLst>
                                    </p:anim>
                                    <p:animEffect transition="in" filter="wipe(up)">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50412" y="1203468"/>
            <a:ext cx="6289877" cy="3169671"/>
            <a:chOff x="1335172" y="1023938"/>
            <a:chExt cx="6289877" cy="3169671"/>
          </a:xfrm>
        </p:grpSpPr>
        <p:sp>
          <p:nvSpPr>
            <p:cNvPr id="16" name="圆角矩形 14"/>
            <p:cNvSpPr/>
            <p:nvPr/>
          </p:nvSpPr>
          <p:spPr>
            <a:xfrm>
              <a:off x="4576695" y="1023938"/>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圆角矩形 14"/>
            <p:cNvSpPr/>
            <p:nvPr/>
          </p:nvSpPr>
          <p:spPr>
            <a:xfrm flipH="1">
              <a:off x="1335172" y="1029765"/>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圆角矩形 14"/>
            <p:cNvSpPr/>
            <p:nvPr/>
          </p:nvSpPr>
          <p:spPr>
            <a:xfrm flipH="1" flipV="1">
              <a:off x="1336354" y="2691841"/>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 name="圆角矩形 14"/>
            <p:cNvSpPr/>
            <p:nvPr/>
          </p:nvSpPr>
          <p:spPr>
            <a:xfrm flipV="1">
              <a:off x="4573260" y="2696090"/>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8" name="圆角矩形 14"/>
          <p:cNvSpPr/>
          <p:nvPr/>
        </p:nvSpPr>
        <p:spPr bwMode="auto">
          <a:xfrm>
            <a:off x="4935835" y="1870922"/>
            <a:ext cx="512762" cy="458788"/>
          </a:xfrm>
          <a:custGeom>
            <a:avLst/>
            <a:gdLst/>
            <a:ahLst/>
            <a:cxnLst/>
            <a:rect l="l" t="t" r="r" b="b"/>
            <a:pathLst>
              <a:path w="512546" h="457301">
                <a:moveTo>
                  <a:pt x="512546" y="0"/>
                </a:moveTo>
                <a:lnTo>
                  <a:pt x="401143" y="457301"/>
                </a:lnTo>
                <a:lnTo>
                  <a:pt x="311338" y="344714"/>
                </a:lnTo>
                <a:lnTo>
                  <a:pt x="220080" y="417507"/>
                </a:lnTo>
                <a:cubicBezTo>
                  <a:pt x="160994" y="338786"/>
                  <a:pt x="86260" y="272954"/>
                  <a:pt x="0" y="224614"/>
                </a:cubicBezTo>
                <a:lnTo>
                  <a:pt x="131728" y="119542"/>
                </a:lnTo>
                <a:lnTo>
                  <a:pt x="41923" y="6955"/>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圆角矩形 15"/>
          <p:cNvSpPr/>
          <p:nvPr/>
        </p:nvSpPr>
        <p:spPr bwMode="auto">
          <a:xfrm>
            <a:off x="4925378" y="3263771"/>
            <a:ext cx="503237" cy="458787"/>
          </a:xfrm>
          <a:custGeom>
            <a:avLst/>
            <a:gdLst/>
            <a:ahLst/>
            <a:cxnLst/>
            <a:rect l="l" t="t" r="r" b="b"/>
            <a:pathLst>
              <a:path w="502628" h="457812">
                <a:moveTo>
                  <a:pt x="393346" y="0"/>
                </a:moveTo>
                <a:lnTo>
                  <a:pt x="502628" y="457812"/>
                </a:lnTo>
                <a:lnTo>
                  <a:pt x="32042" y="448675"/>
                </a:lnTo>
                <a:lnTo>
                  <a:pt x="122368" y="336506"/>
                </a:lnTo>
                <a:lnTo>
                  <a:pt x="0" y="237966"/>
                </a:lnTo>
                <a:cubicBezTo>
                  <a:pt x="86251" y="189740"/>
                  <a:pt x="160867" y="123887"/>
                  <a:pt x="219489" y="44904"/>
                </a:cubicBezTo>
                <a:lnTo>
                  <a:pt x="303020" y="112168"/>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矩形 5"/>
          <p:cNvSpPr/>
          <p:nvPr/>
        </p:nvSpPr>
        <p:spPr bwMode="auto">
          <a:xfrm>
            <a:off x="4517390" y="2028696"/>
            <a:ext cx="747713" cy="742950"/>
          </a:xfrm>
          <a:custGeom>
            <a:avLst/>
            <a:gdLst/>
            <a:ahLst/>
            <a:cxnLst/>
            <a:rect l="l" t="t" r="r" b="b"/>
            <a:pathLst>
              <a:path w="747987" h="743073">
                <a:moveTo>
                  <a:pt x="0" y="0"/>
                </a:moveTo>
                <a:cubicBezTo>
                  <a:pt x="409652" y="4245"/>
                  <a:pt x="741188" y="334079"/>
                  <a:pt x="747987" y="743073"/>
                </a:cubicBezTo>
                <a:lnTo>
                  <a:pt x="0" y="743073"/>
                </a:ln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矩形 8"/>
          <p:cNvSpPr/>
          <p:nvPr/>
        </p:nvSpPr>
        <p:spPr bwMode="auto">
          <a:xfrm>
            <a:off x="3733959" y="2023933"/>
            <a:ext cx="768350" cy="747713"/>
          </a:xfrm>
          <a:custGeom>
            <a:avLst/>
            <a:gdLst/>
            <a:ahLst/>
            <a:cxnLst/>
            <a:rect l="l" t="t" r="r" b="b"/>
            <a:pathLst>
              <a:path w="768823" h="747707">
                <a:moveTo>
                  <a:pt x="756945" y="0"/>
                </a:moveTo>
                <a:lnTo>
                  <a:pt x="768823" y="600"/>
                </a:lnTo>
                <a:lnTo>
                  <a:pt x="768823" y="747707"/>
                </a:lnTo>
                <a:lnTo>
                  <a:pt x="0" y="747707"/>
                </a:lnTo>
                <a:cubicBezTo>
                  <a:pt x="4783" y="333868"/>
                  <a:pt x="341875" y="0"/>
                  <a:pt x="756945" y="0"/>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2" name="椭圆 11"/>
          <p:cNvSpPr/>
          <p:nvPr/>
        </p:nvSpPr>
        <p:spPr bwMode="auto">
          <a:xfrm>
            <a:off x="4517390" y="2786622"/>
            <a:ext cx="747713" cy="760413"/>
          </a:xfrm>
          <a:custGeom>
            <a:avLst/>
            <a:gdLst/>
            <a:ahLst/>
            <a:cxnLst/>
            <a:rect l="l" t="t" r="r" b="b"/>
            <a:pathLst>
              <a:path w="747815" h="761315">
                <a:moveTo>
                  <a:pt x="0" y="0"/>
                </a:moveTo>
                <a:lnTo>
                  <a:pt x="747595" y="0"/>
                </a:lnTo>
                <a:cubicBezTo>
                  <a:pt x="747811" y="1453"/>
                  <a:pt x="747815" y="2909"/>
                  <a:pt x="747815" y="4365"/>
                </a:cubicBezTo>
                <a:cubicBezTo>
                  <a:pt x="747815" y="419472"/>
                  <a:pt x="413889" y="756586"/>
                  <a:pt x="0" y="761315"/>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3" name="椭圆 12"/>
          <p:cNvSpPr/>
          <p:nvPr/>
        </p:nvSpPr>
        <p:spPr bwMode="auto">
          <a:xfrm>
            <a:off x="3735547" y="2786622"/>
            <a:ext cx="766762" cy="762000"/>
          </a:xfrm>
          <a:custGeom>
            <a:avLst/>
            <a:gdLst/>
            <a:ahLst/>
            <a:cxnLst/>
            <a:rect l="l" t="t" r="r" b="b"/>
            <a:pathLst>
              <a:path w="767057" h="761801">
                <a:moveTo>
                  <a:pt x="221" y="0"/>
                </a:moveTo>
                <a:lnTo>
                  <a:pt x="767057" y="0"/>
                </a:lnTo>
                <a:lnTo>
                  <a:pt x="767057" y="761315"/>
                </a:lnTo>
                <a:cubicBezTo>
                  <a:pt x="763859" y="761781"/>
                  <a:pt x="760650" y="761801"/>
                  <a:pt x="757436" y="761801"/>
                </a:cubicBezTo>
                <a:cubicBezTo>
                  <a:pt x="339116" y="761801"/>
                  <a:pt x="0" y="422685"/>
                  <a:pt x="0" y="4365"/>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4" name="右箭头 24"/>
          <p:cNvSpPr/>
          <p:nvPr/>
        </p:nvSpPr>
        <p:spPr bwMode="auto">
          <a:xfrm rot="8522146">
            <a:off x="3472815" y="3266945"/>
            <a:ext cx="536575" cy="576263"/>
          </a:xfrm>
          <a:custGeom>
            <a:avLst/>
            <a:gdLst/>
            <a:ahLst/>
            <a:cxnLst/>
            <a:rect l="l" t="t" r="r" b="b"/>
            <a:pathLst>
              <a:path w="535910" h="576064">
                <a:moveTo>
                  <a:pt x="163656" y="576064"/>
                </a:moveTo>
                <a:lnTo>
                  <a:pt x="163656" y="432048"/>
                </a:lnTo>
                <a:lnTo>
                  <a:pt x="56930" y="432048"/>
                </a:lnTo>
                <a:cubicBezTo>
                  <a:pt x="58524" y="333299"/>
                  <a:pt x="39284" y="235203"/>
                  <a:pt x="0" y="144016"/>
                </a:cubicBezTo>
                <a:lnTo>
                  <a:pt x="163656" y="144016"/>
                </a:lnTo>
                <a:lnTo>
                  <a:pt x="163656" y="0"/>
                </a:lnTo>
                <a:lnTo>
                  <a:pt x="535910" y="288032"/>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5" name="右箭头 25"/>
          <p:cNvSpPr/>
          <p:nvPr/>
        </p:nvSpPr>
        <p:spPr bwMode="auto">
          <a:xfrm rot="13095395">
            <a:off x="3494384" y="1745393"/>
            <a:ext cx="534988" cy="576264"/>
          </a:xfrm>
          <a:custGeom>
            <a:avLst/>
            <a:gdLst/>
            <a:ahLst/>
            <a:cxnLst/>
            <a:rect l="l" t="t" r="r" b="b"/>
            <a:pathLst>
              <a:path w="534461" h="576064">
                <a:moveTo>
                  <a:pt x="534461" y="288032"/>
                </a:moveTo>
                <a:lnTo>
                  <a:pt x="162208" y="576064"/>
                </a:lnTo>
                <a:lnTo>
                  <a:pt x="162208" y="432048"/>
                </a:lnTo>
                <a:lnTo>
                  <a:pt x="0" y="432048"/>
                </a:lnTo>
                <a:cubicBezTo>
                  <a:pt x="38949" y="340776"/>
                  <a:pt x="58012" y="242704"/>
                  <a:pt x="56507" y="144016"/>
                </a:cubicBezTo>
                <a:lnTo>
                  <a:pt x="162208" y="144016"/>
                </a:lnTo>
                <a:lnTo>
                  <a:pt x="162208" y="0"/>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TextBox 11"/>
          <p:cNvSpPr txBox="1">
            <a:spLocks noChangeArrowheads="1"/>
          </p:cNvSpPr>
          <p:nvPr/>
        </p:nvSpPr>
        <p:spPr bwMode="auto">
          <a:xfrm rot="18824890" flipH="1">
            <a:off x="3464878" y="2267228"/>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7" name="TextBox 11"/>
          <p:cNvSpPr txBox="1">
            <a:spLocks noChangeArrowheads="1"/>
          </p:cNvSpPr>
          <p:nvPr/>
        </p:nvSpPr>
        <p:spPr bwMode="auto">
          <a:xfrm rot="2951936" flipH="1">
            <a:off x="4206240" y="2270403"/>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8" name="TextBox 11"/>
          <p:cNvSpPr txBox="1">
            <a:spLocks noChangeArrowheads="1"/>
          </p:cNvSpPr>
          <p:nvPr/>
        </p:nvSpPr>
        <p:spPr bwMode="auto">
          <a:xfrm rot="8229548" flipH="1">
            <a:off x="4156513" y="3002700"/>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9" name="TextBox 11"/>
          <p:cNvSpPr txBox="1">
            <a:spLocks noChangeArrowheads="1"/>
          </p:cNvSpPr>
          <p:nvPr/>
        </p:nvSpPr>
        <p:spPr bwMode="auto">
          <a:xfrm rot="13452017" flipH="1">
            <a:off x="3452178" y="3032403"/>
            <a:ext cx="1309687"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480810" y="1296055"/>
            <a:ext cx="2023133" cy="1190145"/>
            <a:chOff x="1480810" y="1179390"/>
            <a:chExt cx="2023133" cy="1190145"/>
          </a:xfrm>
        </p:grpSpPr>
        <p:grpSp>
          <p:nvGrpSpPr>
            <p:cNvPr id="30" name="组合 29"/>
            <p:cNvGrpSpPr/>
            <p:nvPr/>
          </p:nvGrpSpPr>
          <p:grpSpPr>
            <a:xfrm>
              <a:off x="1480810" y="1179390"/>
              <a:ext cx="2023133" cy="781849"/>
              <a:chOff x="1465570" y="1244056"/>
              <a:chExt cx="2023133" cy="781849"/>
            </a:xfrm>
          </p:grpSpPr>
          <p:sp>
            <p:nvSpPr>
              <p:cNvPr id="31" name="矩形 21"/>
              <p:cNvSpPr>
                <a:spLocks noChangeArrowheads="1"/>
              </p:cNvSpPr>
              <p:nvPr/>
            </p:nvSpPr>
            <p:spPr bwMode="auto">
              <a:xfrm>
                <a:off x="1469526" y="1490374"/>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1465570" y="1244056"/>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3" name="矩形 42"/>
            <p:cNvSpPr>
              <a:spLocks noChangeArrowheads="1"/>
            </p:cNvSpPr>
            <p:nvPr/>
          </p:nvSpPr>
          <p:spPr bwMode="auto">
            <a:xfrm>
              <a:off x="1490929" y="1907870"/>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5467493" y="1332828"/>
            <a:ext cx="2024617" cy="1180424"/>
            <a:chOff x="5467493" y="1216163"/>
            <a:chExt cx="2024617" cy="1180424"/>
          </a:xfrm>
        </p:grpSpPr>
        <p:grpSp>
          <p:nvGrpSpPr>
            <p:cNvPr id="33" name="组合 32"/>
            <p:cNvGrpSpPr/>
            <p:nvPr/>
          </p:nvGrpSpPr>
          <p:grpSpPr>
            <a:xfrm>
              <a:off x="5467493" y="1216163"/>
              <a:ext cx="2019177" cy="775757"/>
              <a:chOff x="5452253" y="1280829"/>
              <a:chExt cx="2019177" cy="775757"/>
            </a:xfrm>
          </p:grpSpPr>
          <p:sp>
            <p:nvSpPr>
              <p:cNvPr id="34" name="矩形 21"/>
              <p:cNvSpPr>
                <a:spLocks noChangeArrowheads="1"/>
              </p:cNvSpPr>
              <p:nvPr/>
            </p:nvSpPr>
            <p:spPr bwMode="auto">
              <a:xfrm>
                <a:off x="5452253" y="1521055"/>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5452253" y="128082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4" name="矩形 43"/>
            <p:cNvSpPr>
              <a:spLocks noChangeArrowheads="1"/>
            </p:cNvSpPr>
            <p:nvPr/>
          </p:nvSpPr>
          <p:spPr bwMode="auto">
            <a:xfrm>
              <a:off x="5479096" y="1934922"/>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448597" y="3016527"/>
            <a:ext cx="2031624" cy="1170726"/>
            <a:chOff x="5448597" y="2899862"/>
            <a:chExt cx="2031624" cy="1170726"/>
          </a:xfrm>
        </p:grpSpPr>
        <p:grpSp>
          <p:nvGrpSpPr>
            <p:cNvPr id="36" name="组合 35"/>
            <p:cNvGrpSpPr/>
            <p:nvPr/>
          </p:nvGrpSpPr>
          <p:grpSpPr>
            <a:xfrm>
              <a:off x="5448597" y="2899862"/>
              <a:ext cx="2019177" cy="773410"/>
              <a:chOff x="5433357" y="3011059"/>
              <a:chExt cx="2019177" cy="773410"/>
            </a:xfrm>
          </p:grpSpPr>
          <p:sp>
            <p:nvSpPr>
              <p:cNvPr id="37" name="矩形 21"/>
              <p:cNvSpPr>
                <a:spLocks noChangeArrowheads="1"/>
              </p:cNvSpPr>
              <p:nvPr/>
            </p:nvSpPr>
            <p:spPr bwMode="auto">
              <a:xfrm>
                <a:off x="5433357" y="3248938"/>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8" name="矩形 37"/>
              <p:cNvSpPr/>
              <p:nvPr/>
            </p:nvSpPr>
            <p:spPr bwMode="auto">
              <a:xfrm>
                <a:off x="5452253" y="301105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5" name="矩形 44"/>
            <p:cNvSpPr>
              <a:spLocks noChangeArrowheads="1"/>
            </p:cNvSpPr>
            <p:nvPr/>
          </p:nvSpPr>
          <p:spPr bwMode="auto">
            <a:xfrm>
              <a:off x="5467207" y="3608923"/>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458744" y="2986772"/>
            <a:ext cx="2020739" cy="1223141"/>
            <a:chOff x="1458744" y="2870107"/>
            <a:chExt cx="2020739" cy="1223141"/>
          </a:xfrm>
        </p:grpSpPr>
        <p:grpSp>
          <p:nvGrpSpPr>
            <p:cNvPr id="39" name="组合 38"/>
            <p:cNvGrpSpPr/>
            <p:nvPr/>
          </p:nvGrpSpPr>
          <p:grpSpPr>
            <a:xfrm>
              <a:off x="1460306" y="2870107"/>
              <a:ext cx="2019177" cy="778890"/>
              <a:chOff x="1445066" y="3005579"/>
              <a:chExt cx="2019177" cy="778890"/>
            </a:xfrm>
          </p:grpSpPr>
          <p:sp>
            <p:nvSpPr>
              <p:cNvPr id="40" name="矩形 21"/>
              <p:cNvSpPr>
                <a:spLocks noChangeArrowheads="1"/>
              </p:cNvSpPr>
              <p:nvPr/>
            </p:nvSpPr>
            <p:spPr bwMode="auto">
              <a:xfrm>
                <a:off x="1445066" y="3248938"/>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1465570" y="300557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1458744" y="3631583"/>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26</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6" name="图片 55"/>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7" name="组合 56"/>
          <p:cNvGrpSpPr/>
          <p:nvPr/>
        </p:nvGrpSpPr>
        <p:grpSpPr>
          <a:xfrm>
            <a:off x="1172194" y="166088"/>
            <a:ext cx="1480918" cy="625534"/>
            <a:chOff x="4153320" y="3818603"/>
            <a:chExt cx="1480918" cy="625534"/>
          </a:xfrm>
        </p:grpSpPr>
        <p:sp>
          <p:nvSpPr>
            <p:cNvPr id="5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53" presetClass="entr" presetSubtype="16" fill="hold" nodeType="withEffect">
                                  <p:stCondLst>
                                    <p:cond delay="75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12" presetClass="entr" presetSubtype="2" fill="hold" nodeType="withEffect">
                                  <p:stCondLst>
                                    <p:cond delay="75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p:tgtEl>
                                          <p:spTgt spid="50"/>
                                        </p:tgtEl>
                                        <p:attrNameLst>
                                          <p:attrName>ppt_x</p:attrName>
                                        </p:attrNameLst>
                                      </p:cBhvr>
                                      <p:tavLst>
                                        <p:tav tm="0">
                                          <p:val>
                                            <p:strVal val="#ppt_x+#ppt_w*1.125000"/>
                                          </p:val>
                                        </p:tav>
                                        <p:tav tm="100000">
                                          <p:val>
                                            <p:strVal val="#ppt_x"/>
                                          </p:val>
                                        </p:tav>
                                      </p:tavLst>
                                    </p:anim>
                                    <p:animEffect transition="in" filter="wipe(left)">
                                      <p:cBhvr>
                                        <p:cTn id="53" dur="500"/>
                                        <p:tgtEl>
                                          <p:spTgt spid="50"/>
                                        </p:tgtEl>
                                      </p:cBhvr>
                                    </p:animEffect>
                                  </p:childTnLst>
                                </p:cTn>
                              </p:par>
                              <p:par>
                                <p:cTn id="54" presetID="12" presetClass="entr" presetSubtype="8" fill="hold" nodeType="withEffect">
                                  <p:stCondLst>
                                    <p:cond delay="75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ppt_x</p:attrName>
                                        </p:attrNameLst>
                                      </p:cBhvr>
                                      <p:tavLst>
                                        <p:tav tm="0">
                                          <p:val>
                                            <p:strVal val="#ppt_x-#ppt_w*1.125000"/>
                                          </p:val>
                                        </p:tav>
                                        <p:tav tm="100000">
                                          <p:val>
                                            <p:strVal val="#ppt_x"/>
                                          </p:val>
                                        </p:tav>
                                      </p:tavLst>
                                    </p:anim>
                                    <p:animEffect transition="in" filter="wipe(right)">
                                      <p:cBhvr>
                                        <p:cTn id="57" dur="500"/>
                                        <p:tgtEl>
                                          <p:spTgt spid="47"/>
                                        </p:tgtEl>
                                      </p:cBhvr>
                                    </p:animEffect>
                                  </p:childTnLst>
                                </p:cTn>
                              </p:par>
                              <p:par>
                                <p:cTn id="58" presetID="12" presetClass="entr" presetSubtype="8" fill="hold" nodeType="withEffect">
                                  <p:stCondLst>
                                    <p:cond delay="750"/>
                                  </p:stCondLst>
                                  <p:childTnLst>
                                    <p:set>
                                      <p:cBhvr>
                                        <p:cTn id="59" dur="1" fill="hold">
                                          <p:stCondLst>
                                            <p:cond delay="0"/>
                                          </p:stCondLst>
                                        </p:cTn>
                                        <p:tgtEl>
                                          <p:spTgt spid="48"/>
                                        </p:tgtEl>
                                        <p:attrNameLst>
                                          <p:attrName>style.visibility</p:attrName>
                                        </p:attrNameLst>
                                      </p:cBhvr>
                                      <p:to>
                                        <p:strVal val="visible"/>
                                      </p:to>
                                    </p:set>
                                    <p:anim calcmode="lin" valueType="num">
                                      <p:cBhvr additive="base">
                                        <p:cTn id="60" dur="500"/>
                                        <p:tgtEl>
                                          <p:spTgt spid="48"/>
                                        </p:tgtEl>
                                        <p:attrNameLst>
                                          <p:attrName>ppt_x</p:attrName>
                                        </p:attrNameLst>
                                      </p:cBhvr>
                                      <p:tavLst>
                                        <p:tav tm="0">
                                          <p:val>
                                            <p:strVal val="#ppt_x-#ppt_w*1.125000"/>
                                          </p:val>
                                        </p:tav>
                                        <p:tav tm="100000">
                                          <p:val>
                                            <p:strVal val="#ppt_x"/>
                                          </p:val>
                                        </p:tav>
                                      </p:tavLst>
                                    </p:anim>
                                    <p:animEffect transition="in" filter="wipe(right)">
                                      <p:cBhvr>
                                        <p:cTn id="61" dur="500"/>
                                        <p:tgtEl>
                                          <p:spTgt spid="48"/>
                                        </p:tgtEl>
                                      </p:cBhvr>
                                    </p:animEffect>
                                  </p:childTnLst>
                                </p:cTn>
                              </p:par>
                              <p:par>
                                <p:cTn id="62" presetID="12" presetClass="entr" presetSubtype="2" fill="hold" nodeType="withEffect">
                                  <p:stCondLst>
                                    <p:cond delay="750"/>
                                  </p:stCondLst>
                                  <p:childTnLst>
                                    <p:set>
                                      <p:cBhvr>
                                        <p:cTn id="63" dur="1" fill="hold">
                                          <p:stCondLst>
                                            <p:cond delay="0"/>
                                          </p:stCondLst>
                                        </p:cTn>
                                        <p:tgtEl>
                                          <p:spTgt spid="49"/>
                                        </p:tgtEl>
                                        <p:attrNameLst>
                                          <p:attrName>style.visibility</p:attrName>
                                        </p:attrNameLst>
                                      </p:cBhvr>
                                      <p:to>
                                        <p:strVal val="visible"/>
                                      </p:to>
                                    </p:set>
                                    <p:anim calcmode="lin" valueType="num">
                                      <p:cBhvr additive="base">
                                        <p:cTn id="64" dur="500"/>
                                        <p:tgtEl>
                                          <p:spTgt spid="49"/>
                                        </p:tgtEl>
                                        <p:attrNameLst>
                                          <p:attrName>ppt_x</p:attrName>
                                        </p:attrNameLst>
                                      </p:cBhvr>
                                      <p:tavLst>
                                        <p:tav tm="0">
                                          <p:val>
                                            <p:strVal val="#ppt_x+#ppt_w*1.125000"/>
                                          </p:val>
                                        </p:tav>
                                        <p:tav tm="100000">
                                          <p:val>
                                            <p:strVal val="#ppt_x"/>
                                          </p:val>
                                        </p:tav>
                                      </p:tavLst>
                                    </p:anim>
                                    <p:animEffect transition="in" filter="wipe(left)">
                                      <p:cBhvr>
                                        <p:cTn id="6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481627" y="2371330"/>
            <a:ext cx="616182" cy="615981"/>
            <a:chOff x="1545127" y="2063315"/>
            <a:chExt cx="616182" cy="615981"/>
          </a:xfrm>
        </p:grpSpPr>
        <p:sp>
          <p:nvSpPr>
            <p:cNvPr id="6" name="椭圆 5"/>
            <p:cNvSpPr/>
            <p:nvPr/>
          </p:nvSpPr>
          <p:spPr bwMode="auto">
            <a:xfrm>
              <a:off x="1545127" y="2063315"/>
              <a:ext cx="616182" cy="615981"/>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6"/>
            <p:cNvGrpSpPr/>
            <p:nvPr/>
          </p:nvGrpSpPr>
          <p:grpSpPr bwMode="auto">
            <a:xfrm>
              <a:off x="1689964" y="2176582"/>
              <a:ext cx="326508" cy="322411"/>
              <a:chOff x="1714500" y="614363"/>
              <a:chExt cx="649288" cy="641351"/>
            </a:xfrm>
            <a:solidFill>
              <a:srgbClr val="70D0F3"/>
            </a:solidFill>
          </p:grpSpPr>
          <p:sp>
            <p:nvSpPr>
              <p:cNvPr id="11" name="Freeform 18"/>
              <p:cNvSpPr/>
              <p:nvPr/>
            </p:nvSpPr>
            <p:spPr bwMode="auto">
              <a:xfrm>
                <a:off x="1951038" y="928688"/>
                <a:ext cx="176213" cy="161925"/>
              </a:xfrm>
              <a:custGeom>
                <a:avLst/>
                <a:gdLst>
                  <a:gd name="T0" fmla="*/ 43 w 47"/>
                  <a:gd name="T1" fmla="*/ 43 h 43"/>
                  <a:gd name="T2" fmla="*/ 40 w 47"/>
                  <a:gd name="T3" fmla="*/ 43 h 43"/>
                  <a:gd name="T4" fmla="*/ 24 w 47"/>
                  <a:gd name="T5" fmla="*/ 31 h 43"/>
                  <a:gd name="T6" fmla="*/ 23 w 47"/>
                  <a:gd name="T7" fmla="*/ 31 h 43"/>
                  <a:gd name="T8" fmla="*/ 23 w 47"/>
                  <a:gd name="T9" fmla="*/ 31 h 43"/>
                  <a:gd name="T10" fmla="*/ 6 w 47"/>
                  <a:gd name="T11" fmla="*/ 43 h 43"/>
                  <a:gd name="T12" fmla="*/ 4 w 47"/>
                  <a:gd name="T13" fmla="*/ 43 h 43"/>
                  <a:gd name="T14" fmla="*/ 1 w 47"/>
                  <a:gd name="T15" fmla="*/ 41 h 43"/>
                  <a:gd name="T16" fmla="*/ 0 w 47"/>
                  <a:gd name="T17" fmla="*/ 38 h 43"/>
                  <a:gd name="T18" fmla="*/ 2 w 47"/>
                  <a:gd name="T19" fmla="*/ 36 h 43"/>
                  <a:gd name="T20" fmla="*/ 19 w 47"/>
                  <a:gd name="T21" fmla="*/ 24 h 43"/>
                  <a:gd name="T22" fmla="*/ 19 w 47"/>
                  <a:gd name="T23" fmla="*/ 23 h 43"/>
                  <a:gd name="T24" fmla="*/ 19 w 47"/>
                  <a:gd name="T25" fmla="*/ 4 h 43"/>
                  <a:gd name="T26" fmla="*/ 23 w 47"/>
                  <a:gd name="T27" fmla="*/ 0 h 43"/>
                  <a:gd name="T28" fmla="*/ 27 w 47"/>
                  <a:gd name="T29" fmla="*/ 4 h 43"/>
                  <a:gd name="T30" fmla="*/ 27 w 47"/>
                  <a:gd name="T31" fmla="*/ 23 h 43"/>
                  <a:gd name="T32" fmla="*/ 28 w 47"/>
                  <a:gd name="T33" fmla="*/ 24 h 43"/>
                  <a:gd name="T34" fmla="*/ 45 w 47"/>
                  <a:gd name="T35" fmla="*/ 36 h 43"/>
                  <a:gd name="T36" fmla="*/ 46 w 47"/>
                  <a:gd name="T37" fmla="*/ 38 h 43"/>
                  <a:gd name="T38" fmla="*/ 46 w 47"/>
                  <a:gd name="T39" fmla="*/ 41 h 43"/>
                  <a:gd name="T40" fmla="*/ 43 w 47"/>
                  <a:gd name="T4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3">
                    <a:moveTo>
                      <a:pt x="43" y="43"/>
                    </a:moveTo>
                    <a:cubicBezTo>
                      <a:pt x="42" y="43"/>
                      <a:pt x="41" y="43"/>
                      <a:pt x="40" y="43"/>
                    </a:cubicBezTo>
                    <a:cubicBezTo>
                      <a:pt x="24" y="31"/>
                      <a:pt x="24" y="31"/>
                      <a:pt x="24" y="31"/>
                    </a:cubicBezTo>
                    <a:cubicBezTo>
                      <a:pt x="24" y="31"/>
                      <a:pt x="24" y="31"/>
                      <a:pt x="23" y="31"/>
                    </a:cubicBezTo>
                    <a:cubicBezTo>
                      <a:pt x="23" y="31"/>
                      <a:pt x="23" y="31"/>
                      <a:pt x="23" y="31"/>
                    </a:cubicBezTo>
                    <a:cubicBezTo>
                      <a:pt x="6" y="43"/>
                      <a:pt x="6" y="43"/>
                      <a:pt x="6" y="43"/>
                    </a:cubicBezTo>
                    <a:cubicBezTo>
                      <a:pt x="6" y="43"/>
                      <a:pt x="5" y="43"/>
                      <a:pt x="4" y="43"/>
                    </a:cubicBezTo>
                    <a:cubicBezTo>
                      <a:pt x="3" y="43"/>
                      <a:pt x="2" y="42"/>
                      <a:pt x="1" y="41"/>
                    </a:cubicBezTo>
                    <a:cubicBezTo>
                      <a:pt x="0" y="40"/>
                      <a:pt x="0" y="39"/>
                      <a:pt x="0" y="38"/>
                    </a:cubicBezTo>
                    <a:cubicBezTo>
                      <a:pt x="1" y="37"/>
                      <a:pt x="1" y="36"/>
                      <a:pt x="2" y="36"/>
                    </a:cubicBezTo>
                    <a:cubicBezTo>
                      <a:pt x="19" y="24"/>
                      <a:pt x="19" y="24"/>
                      <a:pt x="19" y="24"/>
                    </a:cubicBezTo>
                    <a:cubicBezTo>
                      <a:pt x="19" y="24"/>
                      <a:pt x="19" y="24"/>
                      <a:pt x="19" y="23"/>
                    </a:cubicBezTo>
                    <a:cubicBezTo>
                      <a:pt x="19" y="4"/>
                      <a:pt x="19" y="4"/>
                      <a:pt x="19" y="4"/>
                    </a:cubicBezTo>
                    <a:cubicBezTo>
                      <a:pt x="19" y="1"/>
                      <a:pt x="21" y="0"/>
                      <a:pt x="23" y="0"/>
                    </a:cubicBezTo>
                    <a:cubicBezTo>
                      <a:pt x="25" y="0"/>
                      <a:pt x="27" y="1"/>
                      <a:pt x="27" y="4"/>
                    </a:cubicBezTo>
                    <a:cubicBezTo>
                      <a:pt x="27" y="23"/>
                      <a:pt x="27" y="23"/>
                      <a:pt x="27" y="23"/>
                    </a:cubicBezTo>
                    <a:cubicBezTo>
                      <a:pt x="27" y="24"/>
                      <a:pt x="27" y="24"/>
                      <a:pt x="28" y="24"/>
                    </a:cubicBezTo>
                    <a:cubicBezTo>
                      <a:pt x="45" y="36"/>
                      <a:pt x="45" y="36"/>
                      <a:pt x="45" y="36"/>
                    </a:cubicBezTo>
                    <a:cubicBezTo>
                      <a:pt x="46" y="36"/>
                      <a:pt x="46" y="37"/>
                      <a:pt x="46" y="38"/>
                    </a:cubicBezTo>
                    <a:cubicBezTo>
                      <a:pt x="47" y="39"/>
                      <a:pt x="46" y="40"/>
                      <a:pt x="46" y="41"/>
                    </a:cubicBezTo>
                    <a:cubicBezTo>
                      <a:pt x="45" y="42"/>
                      <a:pt x="44" y="43"/>
                      <a:pt x="43" y="43"/>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2" name="Freeform 19"/>
              <p:cNvSpPr/>
              <p:nvPr/>
            </p:nvSpPr>
            <p:spPr bwMode="auto">
              <a:xfrm>
                <a:off x="1917700" y="757238"/>
                <a:ext cx="239713"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9 w 64"/>
                  <a:gd name="T13" fmla="*/ 0 h 37"/>
                  <a:gd name="T14" fmla="*/ 14 w 64"/>
                  <a:gd name="T15" fmla="*/ 0 h 37"/>
                  <a:gd name="T16" fmla="*/ 2 w 64"/>
                  <a:gd name="T17" fmla="*/ 11 h 37"/>
                  <a:gd name="T18" fmla="*/ 0 w 64"/>
                  <a:gd name="T19" fmla="*/ 37 h 37"/>
                  <a:gd name="T20" fmla="*/ 14 w 64"/>
                  <a:gd name="T21" fmla="*/ 37 h 37"/>
                  <a:gd name="T22" fmla="*/ 20 w 64"/>
                  <a:gd name="T23" fmla="*/ 37 h 37"/>
                  <a:gd name="T24" fmla="*/ 28 w 64"/>
                  <a:gd name="T25" fmla="*/ 37 h 37"/>
                  <a:gd name="T26" fmla="*/ 29 w 64"/>
                  <a:gd name="T27" fmla="*/ 37 h 37"/>
                  <a:gd name="T28" fmla="*/ 35 w 64"/>
                  <a:gd name="T29" fmla="*/ 37 h 37"/>
                  <a:gd name="T30" fmla="*/ 37 w 64"/>
                  <a:gd name="T31" fmla="*/ 37 h 37"/>
                  <a:gd name="T32" fmla="*/ 45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9" y="0"/>
                      <a:pt x="19" y="0"/>
                      <a:pt x="19" y="0"/>
                    </a:cubicBezTo>
                    <a:cubicBezTo>
                      <a:pt x="14" y="0"/>
                      <a:pt x="14" y="0"/>
                      <a:pt x="14" y="0"/>
                    </a:cubicBezTo>
                    <a:cubicBezTo>
                      <a:pt x="7" y="0"/>
                      <a:pt x="2" y="5"/>
                      <a:pt x="2" y="11"/>
                    </a:cubicBezTo>
                    <a:cubicBezTo>
                      <a:pt x="0" y="37"/>
                      <a:pt x="0" y="37"/>
                      <a:pt x="0" y="37"/>
                    </a:cubicBezTo>
                    <a:cubicBezTo>
                      <a:pt x="14" y="37"/>
                      <a:pt x="14" y="37"/>
                      <a:pt x="14" y="37"/>
                    </a:cubicBezTo>
                    <a:cubicBezTo>
                      <a:pt x="20" y="37"/>
                      <a:pt x="20" y="37"/>
                      <a:pt x="20" y="37"/>
                    </a:cubicBezTo>
                    <a:cubicBezTo>
                      <a:pt x="28" y="37"/>
                      <a:pt x="28" y="37"/>
                      <a:pt x="28" y="37"/>
                    </a:cubicBezTo>
                    <a:cubicBezTo>
                      <a:pt x="29" y="37"/>
                      <a:pt x="29" y="37"/>
                      <a:pt x="29" y="37"/>
                    </a:cubicBezTo>
                    <a:cubicBezTo>
                      <a:pt x="35" y="37"/>
                      <a:pt x="35" y="37"/>
                      <a:pt x="35" y="37"/>
                    </a:cubicBezTo>
                    <a:cubicBezTo>
                      <a:pt x="37" y="37"/>
                      <a:pt x="37" y="37"/>
                      <a:pt x="37" y="37"/>
                    </a:cubicBezTo>
                    <a:cubicBezTo>
                      <a:pt x="45" y="37"/>
                      <a:pt x="45" y="37"/>
                      <a:pt x="45" y="37"/>
                    </a:cubicBezTo>
                    <a:cubicBezTo>
                      <a:pt x="51" y="37"/>
                      <a:pt x="51" y="37"/>
                      <a:pt x="51" y="37"/>
                    </a:cubicBezTo>
                    <a:cubicBezTo>
                      <a:pt x="64" y="37"/>
                      <a:pt x="64" y="37"/>
                      <a:pt x="64" y="37"/>
                    </a:cubicBezTo>
                    <a:cubicBezTo>
                      <a:pt x="63" y="11"/>
                      <a:pt x="63" y="11"/>
                      <a:pt x="63" y="11"/>
                    </a:cubicBezTo>
                    <a:cubicBezTo>
                      <a:pt x="63" y="5"/>
                      <a:pt x="58" y="0"/>
                      <a:pt x="51"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3" name="Oval 20"/>
              <p:cNvSpPr>
                <a:spLocks noChangeArrowheads="1"/>
              </p:cNvSpPr>
              <p:nvPr/>
            </p:nvSpPr>
            <p:spPr bwMode="auto">
              <a:xfrm>
                <a:off x="1976438" y="614363"/>
                <a:ext cx="123825" cy="123825"/>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4" name="Freeform 21"/>
              <p:cNvSpPr/>
              <p:nvPr/>
            </p:nvSpPr>
            <p:spPr bwMode="auto">
              <a:xfrm>
                <a:off x="1714500" y="1117601"/>
                <a:ext cx="239713" cy="138113"/>
              </a:xfrm>
              <a:custGeom>
                <a:avLst/>
                <a:gdLst>
                  <a:gd name="T0" fmla="*/ 50 w 64"/>
                  <a:gd name="T1" fmla="*/ 0 h 37"/>
                  <a:gd name="T2" fmla="*/ 45 w 64"/>
                  <a:gd name="T3" fmla="*/ 0 h 37"/>
                  <a:gd name="T4" fmla="*/ 36 w 64"/>
                  <a:gd name="T5" fmla="*/ 31 h 37"/>
                  <a:gd name="T6" fmla="*/ 34 w 64"/>
                  <a:gd name="T7" fmla="*/ 3 h 37"/>
                  <a:gd name="T8" fmla="*/ 29 w 64"/>
                  <a:gd name="T9" fmla="*/ 3 h 37"/>
                  <a:gd name="T10" fmla="*/ 28 w 64"/>
                  <a:gd name="T11" fmla="*/ 31 h 37"/>
                  <a:gd name="T12" fmla="*/ 18 w 64"/>
                  <a:gd name="T13" fmla="*/ 0 h 37"/>
                  <a:gd name="T14" fmla="*/ 13 w 64"/>
                  <a:gd name="T15" fmla="*/ 0 h 37"/>
                  <a:gd name="T16" fmla="*/ 1 w 64"/>
                  <a:gd name="T17" fmla="*/ 11 h 37"/>
                  <a:gd name="T18" fmla="*/ 0 w 64"/>
                  <a:gd name="T19" fmla="*/ 37 h 37"/>
                  <a:gd name="T20" fmla="*/ 13 w 64"/>
                  <a:gd name="T21" fmla="*/ 37 h 37"/>
                  <a:gd name="T22" fmla="*/ 19 w 64"/>
                  <a:gd name="T23" fmla="*/ 37 h 37"/>
                  <a:gd name="T24" fmla="*/ 27 w 64"/>
                  <a:gd name="T25" fmla="*/ 37 h 37"/>
                  <a:gd name="T26" fmla="*/ 29 w 64"/>
                  <a:gd name="T27" fmla="*/ 37 h 37"/>
                  <a:gd name="T28" fmla="*/ 35 w 64"/>
                  <a:gd name="T29" fmla="*/ 37 h 37"/>
                  <a:gd name="T30" fmla="*/ 36 w 64"/>
                  <a:gd name="T31" fmla="*/ 37 h 37"/>
                  <a:gd name="T32" fmla="*/ 44 w 64"/>
                  <a:gd name="T33" fmla="*/ 37 h 37"/>
                  <a:gd name="T34" fmla="*/ 50 w 64"/>
                  <a:gd name="T35" fmla="*/ 37 h 37"/>
                  <a:gd name="T36" fmla="*/ 64 w 64"/>
                  <a:gd name="T37" fmla="*/ 37 h 37"/>
                  <a:gd name="T38" fmla="*/ 62 w 64"/>
                  <a:gd name="T39" fmla="*/ 11 h 37"/>
                  <a:gd name="T40" fmla="*/ 50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0" y="0"/>
                    </a:moveTo>
                    <a:cubicBezTo>
                      <a:pt x="45" y="0"/>
                      <a:pt x="45" y="0"/>
                      <a:pt x="45" y="0"/>
                    </a:cubicBezTo>
                    <a:cubicBezTo>
                      <a:pt x="36" y="31"/>
                      <a:pt x="36" y="31"/>
                      <a:pt x="36" y="31"/>
                    </a:cubicBezTo>
                    <a:cubicBezTo>
                      <a:pt x="34" y="3"/>
                      <a:pt x="34" y="3"/>
                      <a:pt x="34" y="3"/>
                    </a:cubicBezTo>
                    <a:cubicBezTo>
                      <a:pt x="29" y="3"/>
                      <a:pt x="29" y="3"/>
                      <a:pt x="29" y="3"/>
                    </a:cubicBezTo>
                    <a:cubicBezTo>
                      <a:pt x="28" y="31"/>
                      <a:pt x="28" y="31"/>
                      <a:pt x="28" y="31"/>
                    </a:cubicBezTo>
                    <a:cubicBezTo>
                      <a:pt x="18" y="0"/>
                      <a:pt x="18" y="0"/>
                      <a:pt x="18" y="0"/>
                    </a:cubicBezTo>
                    <a:cubicBezTo>
                      <a:pt x="13" y="0"/>
                      <a:pt x="13" y="0"/>
                      <a:pt x="13" y="0"/>
                    </a:cubicBezTo>
                    <a:cubicBezTo>
                      <a:pt x="6" y="0"/>
                      <a:pt x="1" y="5"/>
                      <a:pt x="1" y="11"/>
                    </a:cubicBezTo>
                    <a:cubicBezTo>
                      <a:pt x="0" y="37"/>
                      <a:pt x="0" y="37"/>
                      <a:pt x="0" y="37"/>
                    </a:cubicBezTo>
                    <a:cubicBezTo>
                      <a:pt x="13" y="37"/>
                      <a:pt x="13" y="37"/>
                      <a:pt x="13" y="37"/>
                    </a:cubicBezTo>
                    <a:cubicBezTo>
                      <a:pt x="19" y="37"/>
                      <a:pt x="19" y="37"/>
                      <a:pt x="19" y="37"/>
                    </a:cubicBezTo>
                    <a:cubicBezTo>
                      <a:pt x="27" y="37"/>
                      <a:pt x="27" y="37"/>
                      <a:pt x="27" y="37"/>
                    </a:cubicBezTo>
                    <a:cubicBezTo>
                      <a:pt x="29" y="37"/>
                      <a:pt x="29" y="37"/>
                      <a:pt x="29" y="37"/>
                    </a:cubicBezTo>
                    <a:cubicBezTo>
                      <a:pt x="35" y="37"/>
                      <a:pt x="35" y="37"/>
                      <a:pt x="35" y="37"/>
                    </a:cubicBezTo>
                    <a:cubicBezTo>
                      <a:pt x="36" y="37"/>
                      <a:pt x="36" y="37"/>
                      <a:pt x="36" y="37"/>
                    </a:cubicBezTo>
                    <a:cubicBezTo>
                      <a:pt x="44" y="37"/>
                      <a:pt x="44" y="37"/>
                      <a:pt x="44" y="37"/>
                    </a:cubicBezTo>
                    <a:cubicBezTo>
                      <a:pt x="50" y="37"/>
                      <a:pt x="50" y="37"/>
                      <a:pt x="50" y="37"/>
                    </a:cubicBezTo>
                    <a:cubicBezTo>
                      <a:pt x="64" y="37"/>
                      <a:pt x="64" y="37"/>
                      <a:pt x="64" y="37"/>
                    </a:cubicBezTo>
                    <a:cubicBezTo>
                      <a:pt x="62" y="11"/>
                      <a:pt x="62" y="11"/>
                      <a:pt x="62" y="11"/>
                    </a:cubicBezTo>
                    <a:cubicBezTo>
                      <a:pt x="62" y="5"/>
                      <a:pt x="57" y="0"/>
                      <a:pt x="50"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5" name="Oval 22"/>
              <p:cNvSpPr>
                <a:spLocks noChangeArrowheads="1"/>
              </p:cNvSpPr>
              <p:nvPr/>
            </p:nvSpPr>
            <p:spPr bwMode="auto">
              <a:xfrm>
                <a:off x="1770063" y="969963"/>
                <a:ext cx="123825" cy="128588"/>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6" name="Freeform 23"/>
              <p:cNvSpPr/>
              <p:nvPr/>
            </p:nvSpPr>
            <p:spPr bwMode="auto">
              <a:xfrm>
                <a:off x="2122488" y="1117601"/>
                <a:ext cx="241300"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8 w 64"/>
                  <a:gd name="T13" fmla="*/ 0 h 37"/>
                  <a:gd name="T14" fmla="*/ 14 w 64"/>
                  <a:gd name="T15" fmla="*/ 0 h 37"/>
                  <a:gd name="T16" fmla="*/ 1 w 64"/>
                  <a:gd name="T17" fmla="*/ 11 h 37"/>
                  <a:gd name="T18" fmla="*/ 0 w 64"/>
                  <a:gd name="T19" fmla="*/ 37 h 37"/>
                  <a:gd name="T20" fmla="*/ 14 w 64"/>
                  <a:gd name="T21" fmla="*/ 37 h 37"/>
                  <a:gd name="T22" fmla="*/ 20 w 64"/>
                  <a:gd name="T23" fmla="*/ 37 h 37"/>
                  <a:gd name="T24" fmla="*/ 27 w 64"/>
                  <a:gd name="T25" fmla="*/ 37 h 37"/>
                  <a:gd name="T26" fmla="*/ 29 w 64"/>
                  <a:gd name="T27" fmla="*/ 37 h 37"/>
                  <a:gd name="T28" fmla="*/ 35 w 64"/>
                  <a:gd name="T29" fmla="*/ 37 h 37"/>
                  <a:gd name="T30" fmla="*/ 37 w 64"/>
                  <a:gd name="T31" fmla="*/ 37 h 37"/>
                  <a:gd name="T32" fmla="*/ 44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8" y="0"/>
                      <a:pt x="18" y="0"/>
                      <a:pt x="18" y="0"/>
                    </a:cubicBezTo>
                    <a:cubicBezTo>
                      <a:pt x="14" y="0"/>
                      <a:pt x="14" y="0"/>
                      <a:pt x="14" y="0"/>
                    </a:cubicBezTo>
                    <a:cubicBezTo>
                      <a:pt x="7" y="0"/>
                      <a:pt x="1" y="5"/>
                      <a:pt x="1" y="11"/>
                    </a:cubicBezTo>
                    <a:cubicBezTo>
                      <a:pt x="0" y="37"/>
                      <a:pt x="0" y="37"/>
                      <a:pt x="0" y="37"/>
                    </a:cubicBezTo>
                    <a:cubicBezTo>
                      <a:pt x="14" y="37"/>
                      <a:pt x="14" y="37"/>
                      <a:pt x="14" y="37"/>
                    </a:cubicBezTo>
                    <a:cubicBezTo>
                      <a:pt x="20" y="37"/>
                      <a:pt x="20" y="37"/>
                      <a:pt x="20" y="37"/>
                    </a:cubicBezTo>
                    <a:cubicBezTo>
                      <a:pt x="27" y="37"/>
                      <a:pt x="27" y="37"/>
                      <a:pt x="27" y="37"/>
                    </a:cubicBezTo>
                    <a:cubicBezTo>
                      <a:pt x="29" y="37"/>
                      <a:pt x="29" y="37"/>
                      <a:pt x="29" y="37"/>
                    </a:cubicBezTo>
                    <a:cubicBezTo>
                      <a:pt x="35" y="37"/>
                      <a:pt x="35" y="37"/>
                      <a:pt x="35" y="37"/>
                    </a:cubicBezTo>
                    <a:cubicBezTo>
                      <a:pt x="37" y="37"/>
                      <a:pt x="37" y="37"/>
                      <a:pt x="37" y="37"/>
                    </a:cubicBezTo>
                    <a:cubicBezTo>
                      <a:pt x="44" y="37"/>
                      <a:pt x="44" y="37"/>
                      <a:pt x="44" y="37"/>
                    </a:cubicBezTo>
                    <a:cubicBezTo>
                      <a:pt x="51" y="37"/>
                      <a:pt x="51" y="37"/>
                      <a:pt x="51" y="37"/>
                    </a:cubicBezTo>
                    <a:cubicBezTo>
                      <a:pt x="64" y="37"/>
                      <a:pt x="64" y="37"/>
                      <a:pt x="64" y="37"/>
                    </a:cubicBezTo>
                    <a:cubicBezTo>
                      <a:pt x="63" y="11"/>
                      <a:pt x="63" y="11"/>
                      <a:pt x="63" y="11"/>
                    </a:cubicBezTo>
                    <a:cubicBezTo>
                      <a:pt x="63" y="5"/>
                      <a:pt x="57" y="0"/>
                      <a:pt x="51"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7" name="Oval 24"/>
              <p:cNvSpPr>
                <a:spLocks noChangeArrowheads="1"/>
              </p:cNvSpPr>
              <p:nvPr/>
            </p:nvSpPr>
            <p:spPr bwMode="auto">
              <a:xfrm>
                <a:off x="2179638" y="969963"/>
                <a:ext cx="127000" cy="128588"/>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3" name="组合 62"/>
          <p:cNvGrpSpPr/>
          <p:nvPr/>
        </p:nvGrpSpPr>
        <p:grpSpPr>
          <a:xfrm>
            <a:off x="5021751" y="2371330"/>
            <a:ext cx="616136" cy="615980"/>
            <a:chOff x="5085251" y="2063315"/>
            <a:chExt cx="616136" cy="615980"/>
          </a:xfrm>
        </p:grpSpPr>
        <p:sp>
          <p:nvSpPr>
            <p:cNvPr id="19" name="椭圆 18"/>
            <p:cNvSpPr/>
            <p:nvPr/>
          </p:nvSpPr>
          <p:spPr bwMode="auto">
            <a:xfrm>
              <a:off x="5085251" y="2063315"/>
              <a:ext cx="616136" cy="615980"/>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0" name="组合 19"/>
            <p:cNvGrpSpPr/>
            <p:nvPr/>
          </p:nvGrpSpPr>
          <p:grpSpPr bwMode="auto">
            <a:xfrm>
              <a:off x="5196152" y="2266761"/>
              <a:ext cx="394335" cy="209088"/>
              <a:chOff x="6645275" y="4116388"/>
              <a:chExt cx="784226" cy="415925"/>
            </a:xfrm>
            <a:solidFill>
              <a:srgbClr val="70D0F3"/>
            </a:solidFill>
          </p:grpSpPr>
          <p:sp>
            <p:nvSpPr>
              <p:cNvPr id="24" name="Freeform 25"/>
              <p:cNvSpPr/>
              <p:nvPr/>
            </p:nvSpPr>
            <p:spPr bwMode="auto">
              <a:xfrm>
                <a:off x="6645275" y="4168776"/>
                <a:ext cx="109538" cy="247650"/>
              </a:xfrm>
              <a:custGeom>
                <a:avLst/>
                <a:gdLst>
                  <a:gd name="T0" fmla="*/ 0 w 29"/>
                  <a:gd name="T1" fmla="*/ 58 h 66"/>
                  <a:gd name="T2" fmla="*/ 7 w 29"/>
                  <a:gd name="T3" fmla="*/ 66 h 66"/>
                  <a:gd name="T4" fmla="*/ 22 w 29"/>
                  <a:gd name="T5" fmla="*/ 66 h 66"/>
                  <a:gd name="T6" fmla="*/ 29 w 29"/>
                  <a:gd name="T7" fmla="*/ 58 h 66"/>
                  <a:gd name="T8" fmla="*/ 29 w 29"/>
                  <a:gd name="T9" fmla="*/ 8 h 66"/>
                  <a:gd name="T10" fmla="*/ 22 w 29"/>
                  <a:gd name="T11" fmla="*/ 0 h 66"/>
                  <a:gd name="T12" fmla="*/ 7 w 29"/>
                  <a:gd name="T13" fmla="*/ 0 h 66"/>
                  <a:gd name="T14" fmla="*/ 0 w 29"/>
                  <a:gd name="T15" fmla="*/ 8 h 66"/>
                  <a:gd name="T16" fmla="*/ 0 w 29"/>
                  <a:gd name="T1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0" y="58"/>
                    </a:moveTo>
                    <a:cubicBezTo>
                      <a:pt x="0" y="62"/>
                      <a:pt x="3" y="66"/>
                      <a:pt x="7" y="66"/>
                    </a:cubicBezTo>
                    <a:cubicBezTo>
                      <a:pt x="22" y="66"/>
                      <a:pt x="22" y="66"/>
                      <a:pt x="22" y="66"/>
                    </a:cubicBezTo>
                    <a:cubicBezTo>
                      <a:pt x="26" y="66"/>
                      <a:pt x="29" y="62"/>
                      <a:pt x="29" y="58"/>
                    </a:cubicBezTo>
                    <a:cubicBezTo>
                      <a:pt x="29" y="8"/>
                      <a:pt x="29" y="8"/>
                      <a:pt x="29" y="8"/>
                    </a:cubicBezTo>
                    <a:cubicBezTo>
                      <a:pt x="29" y="4"/>
                      <a:pt x="26" y="0"/>
                      <a:pt x="22" y="0"/>
                    </a:cubicBezTo>
                    <a:cubicBezTo>
                      <a:pt x="7" y="0"/>
                      <a:pt x="7" y="0"/>
                      <a:pt x="7" y="0"/>
                    </a:cubicBezTo>
                    <a:cubicBezTo>
                      <a:pt x="3" y="0"/>
                      <a:pt x="0" y="4"/>
                      <a:pt x="0" y="8"/>
                    </a:cubicBezTo>
                    <a:lnTo>
                      <a:pt x="0" y="58"/>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5" name="Freeform 26"/>
              <p:cNvSpPr/>
              <p:nvPr/>
            </p:nvSpPr>
            <p:spPr bwMode="auto">
              <a:xfrm>
                <a:off x="7319963" y="4168776"/>
                <a:ext cx="109538" cy="247650"/>
              </a:xfrm>
              <a:custGeom>
                <a:avLst/>
                <a:gdLst>
                  <a:gd name="T0" fmla="*/ 29 w 29"/>
                  <a:gd name="T1" fmla="*/ 8 h 66"/>
                  <a:gd name="T2" fmla="*/ 22 w 29"/>
                  <a:gd name="T3" fmla="*/ 0 h 66"/>
                  <a:gd name="T4" fmla="*/ 7 w 29"/>
                  <a:gd name="T5" fmla="*/ 0 h 66"/>
                  <a:gd name="T6" fmla="*/ 0 w 29"/>
                  <a:gd name="T7" fmla="*/ 8 h 66"/>
                  <a:gd name="T8" fmla="*/ 0 w 29"/>
                  <a:gd name="T9" fmla="*/ 58 h 66"/>
                  <a:gd name="T10" fmla="*/ 7 w 29"/>
                  <a:gd name="T11" fmla="*/ 66 h 66"/>
                  <a:gd name="T12" fmla="*/ 22 w 29"/>
                  <a:gd name="T13" fmla="*/ 66 h 66"/>
                  <a:gd name="T14" fmla="*/ 29 w 29"/>
                  <a:gd name="T15" fmla="*/ 58 h 66"/>
                  <a:gd name="T16" fmla="*/ 29 w 29"/>
                  <a:gd name="T1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29" y="8"/>
                    </a:moveTo>
                    <a:cubicBezTo>
                      <a:pt x="29" y="4"/>
                      <a:pt x="26" y="0"/>
                      <a:pt x="22" y="0"/>
                    </a:cubicBezTo>
                    <a:cubicBezTo>
                      <a:pt x="7" y="0"/>
                      <a:pt x="7" y="0"/>
                      <a:pt x="7" y="0"/>
                    </a:cubicBezTo>
                    <a:cubicBezTo>
                      <a:pt x="3" y="0"/>
                      <a:pt x="0" y="4"/>
                      <a:pt x="0" y="8"/>
                    </a:cubicBezTo>
                    <a:cubicBezTo>
                      <a:pt x="0" y="58"/>
                      <a:pt x="0" y="58"/>
                      <a:pt x="0" y="58"/>
                    </a:cubicBezTo>
                    <a:cubicBezTo>
                      <a:pt x="0" y="62"/>
                      <a:pt x="3" y="66"/>
                      <a:pt x="7" y="66"/>
                    </a:cubicBezTo>
                    <a:cubicBezTo>
                      <a:pt x="22" y="66"/>
                      <a:pt x="22" y="66"/>
                      <a:pt x="22" y="66"/>
                    </a:cubicBezTo>
                    <a:cubicBezTo>
                      <a:pt x="26" y="66"/>
                      <a:pt x="29" y="62"/>
                      <a:pt x="29" y="58"/>
                    </a:cubicBezTo>
                    <a:lnTo>
                      <a:pt x="29" y="8"/>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Freeform 27"/>
              <p:cNvSpPr>
                <a:spLocks noEditPoints="1"/>
              </p:cNvSpPr>
              <p:nvPr/>
            </p:nvSpPr>
            <p:spPr bwMode="auto">
              <a:xfrm>
                <a:off x="6784975" y="4116388"/>
                <a:ext cx="506413" cy="415925"/>
              </a:xfrm>
              <a:custGeom>
                <a:avLst/>
                <a:gdLst>
                  <a:gd name="T0" fmla="*/ 135 w 135"/>
                  <a:gd name="T1" fmla="*/ 21 h 111"/>
                  <a:gd name="T2" fmla="*/ 87 w 135"/>
                  <a:gd name="T3" fmla="*/ 3 h 111"/>
                  <a:gd name="T4" fmla="*/ 44 w 135"/>
                  <a:gd name="T5" fmla="*/ 0 h 111"/>
                  <a:gd name="T6" fmla="*/ 0 w 135"/>
                  <a:gd name="T7" fmla="*/ 18 h 111"/>
                  <a:gd name="T8" fmla="*/ 9 w 135"/>
                  <a:gd name="T9" fmla="*/ 76 h 111"/>
                  <a:gd name="T10" fmla="*/ 15 w 135"/>
                  <a:gd name="T11" fmla="*/ 90 h 111"/>
                  <a:gd name="T12" fmla="*/ 24 w 135"/>
                  <a:gd name="T13" fmla="*/ 94 h 111"/>
                  <a:gd name="T14" fmla="*/ 35 w 135"/>
                  <a:gd name="T15" fmla="*/ 99 h 111"/>
                  <a:gd name="T16" fmla="*/ 46 w 135"/>
                  <a:gd name="T17" fmla="*/ 108 h 111"/>
                  <a:gd name="T18" fmla="*/ 59 w 135"/>
                  <a:gd name="T19" fmla="*/ 108 h 111"/>
                  <a:gd name="T20" fmla="*/ 68 w 135"/>
                  <a:gd name="T21" fmla="*/ 111 h 111"/>
                  <a:gd name="T22" fmla="*/ 74 w 135"/>
                  <a:gd name="T23" fmla="*/ 105 h 111"/>
                  <a:gd name="T24" fmla="*/ 87 w 135"/>
                  <a:gd name="T25" fmla="*/ 106 h 111"/>
                  <a:gd name="T26" fmla="*/ 91 w 135"/>
                  <a:gd name="T27" fmla="*/ 101 h 111"/>
                  <a:gd name="T28" fmla="*/ 106 w 135"/>
                  <a:gd name="T29" fmla="*/ 97 h 111"/>
                  <a:gd name="T30" fmla="*/ 108 w 135"/>
                  <a:gd name="T31" fmla="*/ 96 h 111"/>
                  <a:gd name="T32" fmla="*/ 116 w 135"/>
                  <a:gd name="T33" fmla="*/ 97 h 111"/>
                  <a:gd name="T34" fmla="*/ 122 w 135"/>
                  <a:gd name="T35" fmla="*/ 83 h 111"/>
                  <a:gd name="T36" fmla="*/ 116 w 135"/>
                  <a:gd name="T37" fmla="*/ 89 h 111"/>
                  <a:gd name="T38" fmla="*/ 114 w 135"/>
                  <a:gd name="T39" fmla="*/ 90 h 111"/>
                  <a:gd name="T40" fmla="*/ 108 w 135"/>
                  <a:gd name="T41" fmla="*/ 88 h 111"/>
                  <a:gd name="T42" fmla="*/ 85 w 135"/>
                  <a:gd name="T43" fmla="*/ 66 h 111"/>
                  <a:gd name="T44" fmla="*/ 101 w 135"/>
                  <a:gd name="T45" fmla="*/ 94 h 111"/>
                  <a:gd name="T46" fmla="*/ 97 w 135"/>
                  <a:gd name="T47" fmla="*/ 96 h 111"/>
                  <a:gd name="T48" fmla="*/ 77 w 135"/>
                  <a:gd name="T49" fmla="*/ 67 h 111"/>
                  <a:gd name="T50" fmla="*/ 85 w 135"/>
                  <a:gd name="T51" fmla="*/ 98 h 111"/>
                  <a:gd name="T52" fmla="*/ 86 w 135"/>
                  <a:gd name="T53" fmla="*/ 99 h 111"/>
                  <a:gd name="T54" fmla="*/ 84 w 135"/>
                  <a:gd name="T55" fmla="*/ 100 h 111"/>
                  <a:gd name="T56" fmla="*/ 82 w 135"/>
                  <a:gd name="T57" fmla="*/ 101 h 111"/>
                  <a:gd name="T58" fmla="*/ 74 w 135"/>
                  <a:gd name="T59" fmla="*/ 96 h 111"/>
                  <a:gd name="T60" fmla="*/ 53 w 135"/>
                  <a:gd name="T61" fmla="*/ 78 h 111"/>
                  <a:gd name="T62" fmla="*/ 68 w 135"/>
                  <a:gd name="T63" fmla="*/ 104 h 111"/>
                  <a:gd name="T64" fmla="*/ 23 w 135"/>
                  <a:gd name="T65" fmla="*/ 71 h 111"/>
                  <a:gd name="T66" fmla="*/ 7 w 135"/>
                  <a:gd name="T67" fmla="*/ 69 h 111"/>
                  <a:gd name="T68" fmla="*/ 18 w 135"/>
                  <a:gd name="T69" fmla="*/ 25 h 111"/>
                  <a:gd name="T70" fmla="*/ 51 w 135"/>
                  <a:gd name="T71" fmla="*/ 8 h 111"/>
                  <a:gd name="T72" fmla="*/ 30 w 135"/>
                  <a:gd name="T73" fmla="*/ 29 h 111"/>
                  <a:gd name="T74" fmla="*/ 49 w 135"/>
                  <a:gd name="T75" fmla="*/ 32 h 111"/>
                  <a:gd name="T76" fmla="*/ 76 w 135"/>
                  <a:gd name="T77" fmla="*/ 29 h 111"/>
                  <a:gd name="T78" fmla="*/ 115 w 135"/>
                  <a:gd name="T79" fmla="*/ 79 h 111"/>
                  <a:gd name="T80" fmla="*/ 116 w 135"/>
                  <a:gd name="T81"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1">
                    <a:moveTo>
                      <a:pt x="135" y="75"/>
                    </a:moveTo>
                    <a:cubicBezTo>
                      <a:pt x="135" y="21"/>
                      <a:pt x="135" y="21"/>
                      <a:pt x="135" y="21"/>
                    </a:cubicBezTo>
                    <a:cubicBezTo>
                      <a:pt x="119" y="21"/>
                      <a:pt x="119" y="21"/>
                      <a:pt x="119" y="21"/>
                    </a:cubicBezTo>
                    <a:cubicBezTo>
                      <a:pt x="87" y="3"/>
                      <a:pt x="87" y="3"/>
                      <a:pt x="87" y="3"/>
                    </a:cubicBezTo>
                    <a:cubicBezTo>
                      <a:pt x="61" y="3"/>
                      <a:pt x="61" y="3"/>
                      <a:pt x="61" y="3"/>
                    </a:cubicBezTo>
                    <a:cubicBezTo>
                      <a:pt x="44" y="0"/>
                      <a:pt x="44" y="0"/>
                      <a:pt x="44" y="0"/>
                    </a:cubicBezTo>
                    <a:cubicBezTo>
                      <a:pt x="17" y="19"/>
                      <a:pt x="17" y="19"/>
                      <a:pt x="17" y="19"/>
                    </a:cubicBezTo>
                    <a:cubicBezTo>
                      <a:pt x="0" y="18"/>
                      <a:pt x="0" y="18"/>
                      <a:pt x="0" y="18"/>
                    </a:cubicBezTo>
                    <a:cubicBezTo>
                      <a:pt x="1" y="75"/>
                      <a:pt x="1" y="75"/>
                      <a:pt x="1" y="75"/>
                    </a:cubicBezTo>
                    <a:cubicBezTo>
                      <a:pt x="9" y="76"/>
                      <a:pt x="9" y="76"/>
                      <a:pt x="9" y="76"/>
                    </a:cubicBezTo>
                    <a:cubicBezTo>
                      <a:pt x="9" y="78"/>
                      <a:pt x="8" y="83"/>
                      <a:pt x="9" y="85"/>
                    </a:cubicBezTo>
                    <a:cubicBezTo>
                      <a:pt x="9" y="87"/>
                      <a:pt x="13" y="90"/>
                      <a:pt x="15" y="90"/>
                    </a:cubicBezTo>
                    <a:cubicBezTo>
                      <a:pt x="17" y="90"/>
                      <a:pt x="23" y="86"/>
                      <a:pt x="23" y="86"/>
                    </a:cubicBezTo>
                    <a:cubicBezTo>
                      <a:pt x="23" y="86"/>
                      <a:pt x="24" y="92"/>
                      <a:pt x="24" y="94"/>
                    </a:cubicBezTo>
                    <a:cubicBezTo>
                      <a:pt x="23" y="96"/>
                      <a:pt x="26" y="100"/>
                      <a:pt x="28" y="100"/>
                    </a:cubicBezTo>
                    <a:cubicBezTo>
                      <a:pt x="31" y="100"/>
                      <a:pt x="35" y="99"/>
                      <a:pt x="35" y="99"/>
                    </a:cubicBezTo>
                    <a:cubicBezTo>
                      <a:pt x="35" y="99"/>
                      <a:pt x="37" y="104"/>
                      <a:pt x="39" y="106"/>
                    </a:cubicBezTo>
                    <a:cubicBezTo>
                      <a:pt x="40" y="107"/>
                      <a:pt x="45" y="108"/>
                      <a:pt x="46" y="108"/>
                    </a:cubicBezTo>
                    <a:cubicBezTo>
                      <a:pt x="47" y="107"/>
                      <a:pt x="51" y="105"/>
                      <a:pt x="54" y="104"/>
                    </a:cubicBezTo>
                    <a:cubicBezTo>
                      <a:pt x="57" y="106"/>
                      <a:pt x="59" y="108"/>
                      <a:pt x="59" y="108"/>
                    </a:cubicBezTo>
                    <a:cubicBezTo>
                      <a:pt x="60" y="109"/>
                      <a:pt x="64" y="111"/>
                      <a:pt x="68" y="111"/>
                    </a:cubicBezTo>
                    <a:cubicBezTo>
                      <a:pt x="68" y="111"/>
                      <a:pt x="68" y="111"/>
                      <a:pt x="68" y="111"/>
                    </a:cubicBezTo>
                    <a:cubicBezTo>
                      <a:pt x="70" y="111"/>
                      <a:pt x="72" y="110"/>
                      <a:pt x="73" y="108"/>
                    </a:cubicBezTo>
                    <a:cubicBezTo>
                      <a:pt x="74" y="107"/>
                      <a:pt x="74" y="106"/>
                      <a:pt x="74" y="105"/>
                    </a:cubicBezTo>
                    <a:cubicBezTo>
                      <a:pt x="76" y="107"/>
                      <a:pt x="79" y="108"/>
                      <a:pt x="82" y="108"/>
                    </a:cubicBezTo>
                    <a:cubicBezTo>
                      <a:pt x="84" y="108"/>
                      <a:pt x="85" y="107"/>
                      <a:pt x="87" y="106"/>
                    </a:cubicBezTo>
                    <a:cubicBezTo>
                      <a:pt x="88" y="106"/>
                      <a:pt x="90" y="104"/>
                      <a:pt x="91" y="102"/>
                    </a:cubicBezTo>
                    <a:cubicBezTo>
                      <a:pt x="91" y="101"/>
                      <a:pt x="91" y="101"/>
                      <a:pt x="91" y="101"/>
                    </a:cubicBezTo>
                    <a:cubicBezTo>
                      <a:pt x="94" y="103"/>
                      <a:pt x="97" y="103"/>
                      <a:pt x="101" y="102"/>
                    </a:cubicBezTo>
                    <a:cubicBezTo>
                      <a:pt x="102" y="101"/>
                      <a:pt x="105" y="99"/>
                      <a:pt x="106" y="97"/>
                    </a:cubicBezTo>
                    <a:cubicBezTo>
                      <a:pt x="107" y="97"/>
                      <a:pt x="107" y="96"/>
                      <a:pt x="107" y="95"/>
                    </a:cubicBezTo>
                    <a:cubicBezTo>
                      <a:pt x="108" y="96"/>
                      <a:pt x="108" y="96"/>
                      <a:pt x="108" y="96"/>
                    </a:cubicBezTo>
                    <a:cubicBezTo>
                      <a:pt x="109" y="96"/>
                      <a:pt x="109" y="96"/>
                      <a:pt x="109" y="96"/>
                    </a:cubicBezTo>
                    <a:cubicBezTo>
                      <a:pt x="109" y="96"/>
                      <a:pt x="114" y="97"/>
                      <a:pt x="116" y="97"/>
                    </a:cubicBezTo>
                    <a:cubicBezTo>
                      <a:pt x="119" y="96"/>
                      <a:pt x="121" y="93"/>
                      <a:pt x="122" y="92"/>
                    </a:cubicBezTo>
                    <a:cubicBezTo>
                      <a:pt x="122" y="91"/>
                      <a:pt x="122" y="88"/>
                      <a:pt x="122" y="83"/>
                    </a:cubicBezTo>
                    <a:lnTo>
                      <a:pt x="135" y="75"/>
                    </a:lnTo>
                    <a:close/>
                    <a:moveTo>
                      <a:pt x="116" y="89"/>
                    </a:moveTo>
                    <a:cubicBezTo>
                      <a:pt x="116" y="89"/>
                      <a:pt x="115" y="90"/>
                      <a:pt x="115" y="90"/>
                    </a:cubicBezTo>
                    <a:cubicBezTo>
                      <a:pt x="115" y="90"/>
                      <a:pt x="114" y="90"/>
                      <a:pt x="114" y="90"/>
                    </a:cubicBezTo>
                    <a:cubicBezTo>
                      <a:pt x="113" y="90"/>
                      <a:pt x="112" y="90"/>
                      <a:pt x="111" y="90"/>
                    </a:cubicBezTo>
                    <a:cubicBezTo>
                      <a:pt x="108" y="88"/>
                      <a:pt x="108" y="88"/>
                      <a:pt x="108" y="88"/>
                    </a:cubicBezTo>
                    <a:cubicBezTo>
                      <a:pt x="92" y="61"/>
                      <a:pt x="92" y="61"/>
                      <a:pt x="92" y="61"/>
                    </a:cubicBezTo>
                    <a:cubicBezTo>
                      <a:pt x="85" y="66"/>
                      <a:pt x="85" y="66"/>
                      <a:pt x="85" y="66"/>
                    </a:cubicBezTo>
                    <a:cubicBezTo>
                      <a:pt x="101" y="93"/>
                      <a:pt x="101" y="93"/>
                      <a:pt x="101" y="93"/>
                    </a:cubicBezTo>
                    <a:cubicBezTo>
                      <a:pt x="101" y="93"/>
                      <a:pt x="101" y="94"/>
                      <a:pt x="101" y="94"/>
                    </a:cubicBezTo>
                    <a:cubicBezTo>
                      <a:pt x="101" y="95"/>
                      <a:pt x="100" y="95"/>
                      <a:pt x="99" y="96"/>
                    </a:cubicBezTo>
                    <a:cubicBezTo>
                      <a:pt x="98" y="96"/>
                      <a:pt x="97" y="96"/>
                      <a:pt x="97" y="96"/>
                    </a:cubicBezTo>
                    <a:cubicBezTo>
                      <a:pt x="95" y="96"/>
                      <a:pt x="93" y="95"/>
                      <a:pt x="93" y="94"/>
                    </a:cubicBezTo>
                    <a:cubicBezTo>
                      <a:pt x="77" y="67"/>
                      <a:pt x="77" y="67"/>
                      <a:pt x="77" y="67"/>
                    </a:cubicBezTo>
                    <a:cubicBezTo>
                      <a:pt x="70" y="72"/>
                      <a:pt x="70" y="72"/>
                      <a:pt x="70" y="72"/>
                    </a:cubicBezTo>
                    <a:cubicBezTo>
                      <a:pt x="85" y="98"/>
                      <a:pt x="85" y="98"/>
                      <a:pt x="85" y="98"/>
                    </a:cubicBezTo>
                    <a:cubicBezTo>
                      <a:pt x="85" y="99"/>
                      <a:pt x="85" y="99"/>
                      <a:pt x="85" y="99"/>
                    </a:cubicBezTo>
                    <a:cubicBezTo>
                      <a:pt x="86" y="99"/>
                      <a:pt x="86" y="99"/>
                      <a:pt x="86" y="99"/>
                    </a:cubicBezTo>
                    <a:cubicBezTo>
                      <a:pt x="85" y="99"/>
                      <a:pt x="85" y="100"/>
                      <a:pt x="85" y="100"/>
                    </a:cubicBezTo>
                    <a:cubicBezTo>
                      <a:pt x="84" y="100"/>
                      <a:pt x="84" y="100"/>
                      <a:pt x="84" y="100"/>
                    </a:cubicBezTo>
                    <a:cubicBezTo>
                      <a:pt x="84" y="101"/>
                      <a:pt x="84" y="101"/>
                      <a:pt x="84" y="101"/>
                    </a:cubicBezTo>
                    <a:cubicBezTo>
                      <a:pt x="83" y="101"/>
                      <a:pt x="82" y="101"/>
                      <a:pt x="82" y="101"/>
                    </a:cubicBezTo>
                    <a:cubicBezTo>
                      <a:pt x="79" y="101"/>
                      <a:pt x="76" y="99"/>
                      <a:pt x="75" y="98"/>
                    </a:cubicBezTo>
                    <a:cubicBezTo>
                      <a:pt x="74" y="96"/>
                      <a:pt x="74" y="96"/>
                      <a:pt x="74" y="96"/>
                    </a:cubicBezTo>
                    <a:cubicBezTo>
                      <a:pt x="60" y="73"/>
                      <a:pt x="60" y="73"/>
                      <a:pt x="60" y="73"/>
                    </a:cubicBezTo>
                    <a:cubicBezTo>
                      <a:pt x="53" y="78"/>
                      <a:pt x="53" y="78"/>
                      <a:pt x="53" y="78"/>
                    </a:cubicBezTo>
                    <a:cubicBezTo>
                      <a:pt x="53" y="78"/>
                      <a:pt x="69" y="104"/>
                      <a:pt x="69" y="104"/>
                    </a:cubicBezTo>
                    <a:cubicBezTo>
                      <a:pt x="68" y="104"/>
                      <a:pt x="68" y="104"/>
                      <a:pt x="68" y="104"/>
                    </a:cubicBezTo>
                    <a:cubicBezTo>
                      <a:pt x="66" y="104"/>
                      <a:pt x="62" y="103"/>
                      <a:pt x="62" y="102"/>
                    </a:cubicBezTo>
                    <a:cubicBezTo>
                      <a:pt x="61" y="102"/>
                      <a:pt x="46" y="89"/>
                      <a:pt x="23" y="71"/>
                    </a:cubicBezTo>
                    <a:cubicBezTo>
                      <a:pt x="22" y="70"/>
                      <a:pt x="22" y="70"/>
                      <a:pt x="22" y="70"/>
                    </a:cubicBezTo>
                    <a:cubicBezTo>
                      <a:pt x="7" y="69"/>
                      <a:pt x="7" y="69"/>
                      <a:pt x="7" y="69"/>
                    </a:cubicBezTo>
                    <a:cubicBezTo>
                      <a:pt x="6" y="25"/>
                      <a:pt x="6" y="25"/>
                      <a:pt x="6" y="25"/>
                    </a:cubicBezTo>
                    <a:cubicBezTo>
                      <a:pt x="18" y="25"/>
                      <a:pt x="18" y="25"/>
                      <a:pt x="18" y="25"/>
                    </a:cubicBezTo>
                    <a:cubicBezTo>
                      <a:pt x="45" y="7"/>
                      <a:pt x="45" y="7"/>
                      <a:pt x="45" y="7"/>
                    </a:cubicBezTo>
                    <a:cubicBezTo>
                      <a:pt x="51" y="8"/>
                      <a:pt x="51" y="8"/>
                      <a:pt x="51" y="8"/>
                    </a:cubicBezTo>
                    <a:cubicBezTo>
                      <a:pt x="30" y="27"/>
                      <a:pt x="30" y="27"/>
                      <a:pt x="30" y="27"/>
                    </a:cubicBezTo>
                    <a:cubicBezTo>
                      <a:pt x="30" y="29"/>
                      <a:pt x="30" y="29"/>
                      <a:pt x="30" y="29"/>
                    </a:cubicBezTo>
                    <a:cubicBezTo>
                      <a:pt x="31" y="32"/>
                      <a:pt x="34" y="33"/>
                      <a:pt x="42" y="33"/>
                    </a:cubicBezTo>
                    <a:cubicBezTo>
                      <a:pt x="44" y="33"/>
                      <a:pt x="46" y="33"/>
                      <a:pt x="49" y="32"/>
                    </a:cubicBezTo>
                    <a:cubicBezTo>
                      <a:pt x="63" y="24"/>
                      <a:pt x="63" y="24"/>
                      <a:pt x="63" y="24"/>
                    </a:cubicBezTo>
                    <a:cubicBezTo>
                      <a:pt x="76" y="29"/>
                      <a:pt x="76" y="29"/>
                      <a:pt x="76" y="29"/>
                    </a:cubicBezTo>
                    <a:cubicBezTo>
                      <a:pt x="84" y="34"/>
                      <a:pt x="84" y="34"/>
                      <a:pt x="84" y="34"/>
                    </a:cubicBezTo>
                    <a:cubicBezTo>
                      <a:pt x="115" y="79"/>
                      <a:pt x="115" y="79"/>
                      <a:pt x="115" y="79"/>
                    </a:cubicBezTo>
                    <a:cubicBezTo>
                      <a:pt x="116" y="83"/>
                      <a:pt x="116" y="83"/>
                      <a:pt x="116" y="83"/>
                    </a:cubicBezTo>
                    <a:cubicBezTo>
                      <a:pt x="116" y="86"/>
                      <a:pt x="116" y="88"/>
                      <a:pt x="116" y="89"/>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1" name="组合 60"/>
          <p:cNvGrpSpPr/>
          <p:nvPr/>
        </p:nvGrpSpPr>
        <p:grpSpPr>
          <a:xfrm>
            <a:off x="1481626" y="3757090"/>
            <a:ext cx="616182" cy="615982"/>
            <a:chOff x="1545126" y="3449075"/>
            <a:chExt cx="616182" cy="615982"/>
          </a:xfrm>
        </p:grpSpPr>
        <p:sp>
          <p:nvSpPr>
            <p:cNvPr id="28" name="椭圆 27"/>
            <p:cNvSpPr/>
            <p:nvPr/>
          </p:nvSpPr>
          <p:spPr bwMode="auto">
            <a:xfrm>
              <a:off x="1545126" y="3449075"/>
              <a:ext cx="616182" cy="615982"/>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9" name="组合 28"/>
            <p:cNvGrpSpPr/>
            <p:nvPr/>
          </p:nvGrpSpPr>
          <p:grpSpPr bwMode="auto">
            <a:xfrm>
              <a:off x="1661926" y="3594470"/>
              <a:ext cx="377602" cy="319221"/>
              <a:chOff x="3336732" y="2310226"/>
              <a:chExt cx="750892" cy="635006"/>
            </a:xfrm>
            <a:solidFill>
              <a:srgbClr val="70D0F3"/>
            </a:solidFill>
          </p:grpSpPr>
          <p:sp>
            <p:nvSpPr>
              <p:cNvPr id="33" name="Freeform 28"/>
              <p:cNvSpPr>
                <a:spLocks noEditPoints="1"/>
              </p:cNvSpPr>
              <p:nvPr/>
            </p:nvSpPr>
            <p:spPr bwMode="auto">
              <a:xfrm>
                <a:off x="3336732" y="2310226"/>
                <a:ext cx="566737" cy="577849"/>
              </a:xfrm>
              <a:custGeom>
                <a:avLst/>
                <a:gdLst>
                  <a:gd name="T0" fmla="*/ 82 w 151"/>
                  <a:gd name="T1" fmla="*/ 112 h 154"/>
                  <a:gd name="T2" fmla="*/ 88 w 151"/>
                  <a:gd name="T3" fmla="*/ 108 h 154"/>
                  <a:gd name="T4" fmla="*/ 82 w 151"/>
                  <a:gd name="T5" fmla="*/ 80 h 154"/>
                  <a:gd name="T6" fmla="*/ 105 w 151"/>
                  <a:gd name="T7" fmla="*/ 75 h 154"/>
                  <a:gd name="T8" fmla="*/ 82 w 151"/>
                  <a:gd name="T9" fmla="*/ 48 h 154"/>
                  <a:gd name="T10" fmla="*/ 108 w 151"/>
                  <a:gd name="T11" fmla="*/ 72 h 154"/>
                  <a:gd name="T12" fmla="*/ 115 w 151"/>
                  <a:gd name="T13" fmla="*/ 48 h 154"/>
                  <a:gd name="T14" fmla="*/ 138 w 151"/>
                  <a:gd name="T15" fmla="*/ 57 h 154"/>
                  <a:gd name="T16" fmla="*/ 151 w 151"/>
                  <a:gd name="T17" fmla="*/ 56 h 154"/>
                  <a:gd name="T18" fmla="*/ 0 w 151"/>
                  <a:gd name="T19" fmla="*/ 77 h 154"/>
                  <a:gd name="T20" fmla="*/ 97 w 151"/>
                  <a:gd name="T21" fmla="*/ 151 h 154"/>
                  <a:gd name="T22" fmla="*/ 82 w 151"/>
                  <a:gd name="T23" fmla="*/ 139 h 154"/>
                  <a:gd name="T24" fmla="*/ 114 w 151"/>
                  <a:gd name="T25" fmla="*/ 43 h 154"/>
                  <a:gd name="T26" fmla="*/ 131 w 151"/>
                  <a:gd name="T27" fmla="*/ 43 h 154"/>
                  <a:gd name="T28" fmla="*/ 83 w 151"/>
                  <a:gd name="T29" fmla="*/ 13 h 154"/>
                  <a:gd name="T30" fmla="*/ 82 w 151"/>
                  <a:gd name="T31" fmla="*/ 43 h 154"/>
                  <a:gd name="T32" fmla="*/ 54 w 151"/>
                  <a:gd name="T33" fmla="*/ 18 h 154"/>
                  <a:gd name="T34" fmla="*/ 23 w 151"/>
                  <a:gd name="T35" fmla="*/ 43 h 154"/>
                  <a:gd name="T36" fmla="*/ 20 w 151"/>
                  <a:gd name="T37" fmla="*/ 48 h 154"/>
                  <a:gd name="T38" fmla="*/ 36 w 151"/>
                  <a:gd name="T39" fmla="*/ 75 h 154"/>
                  <a:gd name="T40" fmla="*/ 20 w 151"/>
                  <a:gd name="T41" fmla="*/ 48 h 154"/>
                  <a:gd name="T42" fmla="*/ 14 w 151"/>
                  <a:gd name="T43" fmla="*/ 80 h 154"/>
                  <a:gd name="T44" fmla="*/ 40 w 151"/>
                  <a:gd name="T45" fmla="*/ 108 h 154"/>
                  <a:gd name="T46" fmla="*/ 25 w 151"/>
                  <a:gd name="T47" fmla="*/ 112 h 154"/>
                  <a:gd name="T48" fmla="*/ 55 w 151"/>
                  <a:gd name="T49" fmla="*/ 136 h 154"/>
                  <a:gd name="T50" fmla="*/ 72 w 151"/>
                  <a:gd name="T51" fmla="*/ 140 h 154"/>
                  <a:gd name="T52" fmla="*/ 72 w 151"/>
                  <a:gd name="T53" fmla="*/ 112 h 154"/>
                  <a:gd name="T54" fmla="*/ 72 w 151"/>
                  <a:gd name="T55" fmla="*/ 108 h 154"/>
                  <a:gd name="T56" fmla="*/ 46 w 151"/>
                  <a:gd name="T57" fmla="*/ 80 h 154"/>
                  <a:gd name="T58" fmla="*/ 72 w 151"/>
                  <a:gd name="T59" fmla="*/ 108 h 154"/>
                  <a:gd name="T60" fmla="*/ 46 w 151"/>
                  <a:gd name="T61" fmla="*/ 75 h 154"/>
                  <a:gd name="T62" fmla="*/ 72 w 151"/>
                  <a:gd name="T63" fmla="*/ 48 h 154"/>
                  <a:gd name="T64" fmla="*/ 72 w 151"/>
                  <a:gd name="T65" fmla="*/ 43 h 154"/>
                  <a:gd name="T66" fmla="*/ 72 w 151"/>
                  <a:gd name="T67" fmla="*/ 13 h 154"/>
                  <a:gd name="T68" fmla="*/ 72 w 151"/>
                  <a:gd name="T69"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54">
                    <a:moveTo>
                      <a:pt x="82" y="139"/>
                    </a:moveTo>
                    <a:cubicBezTo>
                      <a:pt x="82" y="112"/>
                      <a:pt x="82" y="112"/>
                      <a:pt x="82" y="112"/>
                    </a:cubicBezTo>
                    <a:cubicBezTo>
                      <a:pt x="87" y="112"/>
                      <a:pt x="87" y="112"/>
                      <a:pt x="87" y="112"/>
                    </a:cubicBezTo>
                    <a:cubicBezTo>
                      <a:pt x="88" y="111"/>
                      <a:pt x="88" y="109"/>
                      <a:pt x="88" y="108"/>
                    </a:cubicBezTo>
                    <a:cubicBezTo>
                      <a:pt x="82" y="108"/>
                      <a:pt x="82" y="108"/>
                      <a:pt x="82" y="108"/>
                    </a:cubicBezTo>
                    <a:cubicBezTo>
                      <a:pt x="82" y="80"/>
                      <a:pt x="82" y="80"/>
                      <a:pt x="82" y="80"/>
                    </a:cubicBezTo>
                    <a:cubicBezTo>
                      <a:pt x="100" y="80"/>
                      <a:pt x="100" y="80"/>
                      <a:pt x="100" y="80"/>
                    </a:cubicBezTo>
                    <a:cubicBezTo>
                      <a:pt x="102" y="78"/>
                      <a:pt x="103" y="77"/>
                      <a:pt x="105" y="75"/>
                    </a:cubicBezTo>
                    <a:cubicBezTo>
                      <a:pt x="82" y="75"/>
                      <a:pt x="82" y="75"/>
                      <a:pt x="82" y="75"/>
                    </a:cubicBezTo>
                    <a:cubicBezTo>
                      <a:pt x="82" y="48"/>
                      <a:pt x="82" y="48"/>
                      <a:pt x="82" y="48"/>
                    </a:cubicBezTo>
                    <a:cubicBezTo>
                      <a:pt x="105" y="48"/>
                      <a:pt x="105" y="48"/>
                      <a:pt x="105" y="48"/>
                    </a:cubicBezTo>
                    <a:cubicBezTo>
                      <a:pt x="107" y="55"/>
                      <a:pt x="108" y="63"/>
                      <a:pt x="108" y="72"/>
                    </a:cubicBezTo>
                    <a:cubicBezTo>
                      <a:pt x="111" y="69"/>
                      <a:pt x="114" y="67"/>
                      <a:pt x="118" y="65"/>
                    </a:cubicBezTo>
                    <a:cubicBezTo>
                      <a:pt x="117" y="59"/>
                      <a:pt x="116" y="53"/>
                      <a:pt x="115" y="48"/>
                    </a:cubicBezTo>
                    <a:cubicBezTo>
                      <a:pt x="134" y="48"/>
                      <a:pt x="134" y="48"/>
                      <a:pt x="134" y="48"/>
                    </a:cubicBezTo>
                    <a:cubicBezTo>
                      <a:pt x="136" y="51"/>
                      <a:pt x="137" y="54"/>
                      <a:pt x="138" y="57"/>
                    </a:cubicBezTo>
                    <a:cubicBezTo>
                      <a:pt x="142" y="57"/>
                      <a:pt x="145" y="56"/>
                      <a:pt x="149" y="56"/>
                    </a:cubicBezTo>
                    <a:cubicBezTo>
                      <a:pt x="150" y="56"/>
                      <a:pt x="151" y="56"/>
                      <a:pt x="151" y="56"/>
                    </a:cubicBezTo>
                    <a:cubicBezTo>
                      <a:pt x="142" y="24"/>
                      <a:pt x="113" y="0"/>
                      <a:pt x="77" y="0"/>
                    </a:cubicBezTo>
                    <a:cubicBezTo>
                      <a:pt x="35" y="0"/>
                      <a:pt x="0" y="34"/>
                      <a:pt x="0" y="77"/>
                    </a:cubicBezTo>
                    <a:cubicBezTo>
                      <a:pt x="0" y="119"/>
                      <a:pt x="35" y="154"/>
                      <a:pt x="77" y="154"/>
                    </a:cubicBezTo>
                    <a:cubicBezTo>
                      <a:pt x="84" y="154"/>
                      <a:pt x="90" y="153"/>
                      <a:pt x="97" y="151"/>
                    </a:cubicBezTo>
                    <a:cubicBezTo>
                      <a:pt x="93" y="146"/>
                      <a:pt x="91" y="140"/>
                      <a:pt x="89" y="133"/>
                    </a:cubicBezTo>
                    <a:cubicBezTo>
                      <a:pt x="87" y="136"/>
                      <a:pt x="84" y="138"/>
                      <a:pt x="82" y="139"/>
                    </a:cubicBezTo>
                    <a:close/>
                    <a:moveTo>
                      <a:pt x="131" y="43"/>
                    </a:moveTo>
                    <a:cubicBezTo>
                      <a:pt x="114" y="43"/>
                      <a:pt x="114" y="43"/>
                      <a:pt x="114" y="43"/>
                    </a:cubicBezTo>
                    <a:cubicBezTo>
                      <a:pt x="110" y="32"/>
                      <a:pt x="106" y="24"/>
                      <a:pt x="101" y="17"/>
                    </a:cubicBezTo>
                    <a:cubicBezTo>
                      <a:pt x="113" y="22"/>
                      <a:pt x="124" y="32"/>
                      <a:pt x="131" y="43"/>
                    </a:cubicBezTo>
                    <a:close/>
                    <a:moveTo>
                      <a:pt x="82" y="13"/>
                    </a:moveTo>
                    <a:cubicBezTo>
                      <a:pt x="82" y="13"/>
                      <a:pt x="82" y="13"/>
                      <a:pt x="83" y="13"/>
                    </a:cubicBezTo>
                    <a:cubicBezTo>
                      <a:pt x="89" y="18"/>
                      <a:pt x="98" y="27"/>
                      <a:pt x="103" y="43"/>
                    </a:cubicBezTo>
                    <a:cubicBezTo>
                      <a:pt x="82" y="43"/>
                      <a:pt x="82" y="43"/>
                      <a:pt x="82" y="43"/>
                    </a:cubicBezTo>
                    <a:lnTo>
                      <a:pt x="82" y="13"/>
                    </a:lnTo>
                    <a:close/>
                    <a:moveTo>
                      <a:pt x="54" y="18"/>
                    </a:moveTo>
                    <a:cubicBezTo>
                      <a:pt x="49" y="24"/>
                      <a:pt x="44" y="32"/>
                      <a:pt x="41" y="43"/>
                    </a:cubicBezTo>
                    <a:cubicBezTo>
                      <a:pt x="23" y="43"/>
                      <a:pt x="23" y="43"/>
                      <a:pt x="23" y="43"/>
                    </a:cubicBezTo>
                    <a:cubicBezTo>
                      <a:pt x="30" y="32"/>
                      <a:pt x="41" y="23"/>
                      <a:pt x="54" y="18"/>
                    </a:cubicBezTo>
                    <a:close/>
                    <a:moveTo>
                      <a:pt x="20" y="48"/>
                    </a:moveTo>
                    <a:cubicBezTo>
                      <a:pt x="39" y="48"/>
                      <a:pt x="39" y="48"/>
                      <a:pt x="39" y="48"/>
                    </a:cubicBezTo>
                    <a:cubicBezTo>
                      <a:pt x="37" y="56"/>
                      <a:pt x="36" y="65"/>
                      <a:pt x="36" y="75"/>
                    </a:cubicBezTo>
                    <a:cubicBezTo>
                      <a:pt x="14" y="75"/>
                      <a:pt x="14" y="75"/>
                      <a:pt x="14" y="75"/>
                    </a:cubicBezTo>
                    <a:cubicBezTo>
                      <a:pt x="14" y="65"/>
                      <a:pt x="16" y="56"/>
                      <a:pt x="20" y="48"/>
                    </a:cubicBezTo>
                    <a:close/>
                    <a:moveTo>
                      <a:pt x="22" y="108"/>
                    </a:moveTo>
                    <a:cubicBezTo>
                      <a:pt x="17" y="99"/>
                      <a:pt x="14" y="90"/>
                      <a:pt x="14" y="80"/>
                    </a:cubicBezTo>
                    <a:cubicBezTo>
                      <a:pt x="36" y="80"/>
                      <a:pt x="36" y="80"/>
                      <a:pt x="36" y="80"/>
                    </a:cubicBezTo>
                    <a:cubicBezTo>
                      <a:pt x="37" y="91"/>
                      <a:pt x="38" y="100"/>
                      <a:pt x="40" y="108"/>
                    </a:cubicBezTo>
                    <a:lnTo>
                      <a:pt x="22" y="108"/>
                    </a:lnTo>
                    <a:close/>
                    <a:moveTo>
                      <a:pt x="25" y="112"/>
                    </a:moveTo>
                    <a:cubicBezTo>
                      <a:pt x="42" y="112"/>
                      <a:pt x="42" y="112"/>
                      <a:pt x="42" y="112"/>
                    </a:cubicBezTo>
                    <a:cubicBezTo>
                      <a:pt x="45" y="123"/>
                      <a:pt x="50" y="131"/>
                      <a:pt x="55" y="136"/>
                    </a:cubicBezTo>
                    <a:cubicBezTo>
                      <a:pt x="43" y="132"/>
                      <a:pt x="32" y="123"/>
                      <a:pt x="25" y="112"/>
                    </a:cubicBezTo>
                    <a:close/>
                    <a:moveTo>
                      <a:pt x="72" y="140"/>
                    </a:moveTo>
                    <a:cubicBezTo>
                      <a:pt x="67" y="136"/>
                      <a:pt x="58" y="127"/>
                      <a:pt x="52" y="112"/>
                    </a:cubicBezTo>
                    <a:cubicBezTo>
                      <a:pt x="72" y="112"/>
                      <a:pt x="72" y="112"/>
                      <a:pt x="72" y="112"/>
                    </a:cubicBezTo>
                    <a:lnTo>
                      <a:pt x="72" y="140"/>
                    </a:lnTo>
                    <a:close/>
                    <a:moveTo>
                      <a:pt x="72" y="108"/>
                    </a:moveTo>
                    <a:cubicBezTo>
                      <a:pt x="50" y="108"/>
                      <a:pt x="50" y="108"/>
                      <a:pt x="50" y="108"/>
                    </a:cubicBezTo>
                    <a:cubicBezTo>
                      <a:pt x="48" y="100"/>
                      <a:pt x="46" y="91"/>
                      <a:pt x="46" y="80"/>
                    </a:cubicBezTo>
                    <a:cubicBezTo>
                      <a:pt x="72" y="80"/>
                      <a:pt x="72" y="80"/>
                      <a:pt x="72" y="80"/>
                    </a:cubicBezTo>
                    <a:lnTo>
                      <a:pt x="72" y="108"/>
                    </a:lnTo>
                    <a:close/>
                    <a:moveTo>
                      <a:pt x="72" y="75"/>
                    </a:moveTo>
                    <a:cubicBezTo>
                      <a:pt x="46" y="75"/>
                      <a:pt x="46" y="75"/>
                      <a:pt x="46" y="75"/>
                    </a:cubicBezTo>
                    <a:cubicBezTo>
                      <a:pt x="46" y="65"/>
                      <a:pt x="47" y="56"/>
                      <a:pt x="49" y="48"/>
                    </a:cubicBezTo>
                    <a:cubicBezTo>
                      <a:pt x="72" y="48"/>
                      <a:pt x="72" y="48"/>
                      <a:pt x="72" y="48"/>
                    </a:cubicBezTo>
                    <a:lnTo>
                      <a:pt x="72" y="75"/>
                    </a:lnTo>
                    <a:close/>
                    <a:moveTo>
                      <a:pt x="72" y="43"/>
                    </a:moveTo>
                    <a:cubicBezTo>
                      <a:pt x="51" y="43"/>
                      <a:pt x="51" y="43"/>
                      <a:pt x="51" y="43"/>
                    </a:cubicBezTo>
                    <a:cubicBezTo>
                      <a:pt x="57" y="27"/>
                      <a:pt x="66" y="18"/>
                      <a:pt x="72" y="13"/>
                    </a:cubicBezTo>
                    <a:cubicBezTo>
                      <a:pt x="72" y="13"/>
                      <a:pt x="72" y="13"/>
                      <a:pt x="72" y="13"/>
                    </a:cubicBezTo>
                    <a:lnTo>
                      <a:pt x="72" y="43"/>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4" name="Freeform 29"/>
              <p:cNvSpPr/>
              <p:nvPr/>
            </p:nvSpPr>
            <p:spPr bwMode="auto">
              <a:xfrm>
                <a:off x="3870325" y="2673351"/>
                <a:ext cx="22225" cy="52388"/>
              </a:xfrm>
              <a:custGeom>
                <a:avLst/>
                <a:gdLst>
                  <a:gd name="T0" fmla="*/ 2 w 6"/>
                  <a:gd name="T1" fmla="*/ 3 h 14"/>
                  <a:gd name="T2" fmla="*/ 0 w 6"/>
                  <a:gd name="T3" fmla="*/ 7 h 14"/>
                  <a:gd name="T4" fmla="*/ 2 w 6"/>
                  <a:gd name="T5" fmla="*/ 11 h 14"/>
                  <a:gd name="T6" fmla="*/ 6 w 6"/>
                  <a:gd name="T7" fmla="*/ 14 h 14"/>
                  <a:gd name="T8" fmla="*/ 6 w 6"/>
                  <a:gd name="T9" fmla="*/ 0 h 14"/>
                  <a:gd name="T10" fmla="*/ 2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2" y="3"/>
                    </a:moveTo>
                    <a:cubicBezTo>
                      <a:pt x="1" y="4"/>
                      <a:pt x="0" y="5"/>
                      <a:pt x="0" y="7"/>
                    </a:cubicBezTo>
                    <a:cubicBezTo>
                      <a:pt x="0" y="8"/>
                      <a:pt x="1" y="10"/>
                      <a:pt x="2" y="11"/>
                    </a:cubicBezTo>
                    <a:cubicBezTo>
                      <a:pt x="2" y="12"/>
                      <a:pt x="4" y="13"/>
                      <a:pt x="6" y="14"/>
                    </a:cubicBezTo>
                    <a:cubicBezTo>
                      <a:pt x="6" y="0"/>
                      <a:pt x="6" y="0"/>
                      <a:pt x="6" y="0"/>
                    </a:cubicBezTo>
                    <a:cubicBezTo>
                      <a:pt x="4" y="0"/>
                      <a:pt x="3" y="1"/>
                      <a:pt x="2"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5" name="Freeform 30"/>
              <p:cNvSpPr/>
              <p:nvPr/>
            </p:nvSpPr>
            <p:spPr bwMode="auto">
              <a:xfrm>
                <a:off x="3911600" y="2774951"/>
                <a:ext cx="26988" cy="58738"/>
              </a:xfrm>
              <a:custGeom>
                <a:avLst/>
                <a:gdLst>
                  <a:gd name="T0" fmla="*/ 0 w 7"/>
                  <a:gd name="T1" fmla="*/ 0 h 16"/>
                  <a:gd name="T2" fmla="*/ 0 w 7"/>
                  <a:gd name="T3" fmla="*/ 16 h 16"/>
                  <a:gd name="T4" fmla="*/ 5 w 7"/>
                  <a:gd name="T5" fmla="*/ 14 h 16"/>
                  <a:gd name="T6" fmla="*/ 7 w 7"/>
                  <a:gd name="T7" fmla="*/ 8 h 16"/>
                  <a:gd name="T8" fmla="*/ 6 w 7"/>
                  <a:gd name="T9" fmla="*/ 4 h 16"/>
                  <a:gd name="T10" fmla="*/ 0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0" y="0"/>
                    </a:moveTo>
                    <a:cubicBezTo>
                      <a:pt x="0" y="16"/>
                      <a:pt x="0" y="16"/>
                      <a:pt x="0" y="16"/>
                    </a:cubicBezTo>
                    <a:cubicBezTo>
                      <a:pt x="2" y="16"/>
                      <a:pt x="4" y="15"/>
                      <a:pt x="5" y="14"/>
                    </a:cubicBezTo>
                    <a:cubicBezTo>
                      <a:pt x="7" y="12"/>
                      <a:pt x="7" y="10"/>
                      <a:pt x="7" y="8"/>
                    </a:cubicBezTo>
                    <a:cubicBezTo>
                      <a:pt x="7" y="6"/>
                      <a:pt x="7" y="5"/>
                      <a:pt x="6" y="4"/>
                    </a:cubicBezTo>
                    <a:cubicBezTo>
                      <a:pt x="5" y="2"/>
                      <a:pt x="3"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6" name="Freeform 31"/>
              <p:cNvSpPr>
                <a:spLocks noEditPoints="1"/>
              </p:cNvSpPr>
              <p:nvPr/>
            </p:nvSpPr>
            <p:spPr bwMode="auto">
              <a:xfrm>
                <a:off x="3705035" y="2562644"/>
                <a:ext cx="382589" cy="382588"/>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67 w 102"/>
                  <a:gd name="T11" fmla="*/ 74 h 102"/>
                  <a:gd name="T12" fmla="*/ 54 w 102"/>
                  <a:gd name="T13" fmla="*/ 80 h 102"/>
                  <a:gd name="T14" fmla="*/ 54 w 102"/>
                  <a:gd name="T15" fmla="*/ 88 h 102"/>
                  <a:gd name="T16" fmla="*/ 49 w 102"/>
                  <a:gd name="T17" fmla="*/ 88 h 102"/>
                  <a:gd name="T18" fmla="*/ 49 w 102"/>
                  <a:gd name="T19" fmla="*/ 81 h 102"/>
                  <a:gd name="T20" fmla="*/ 37 w 102"/>
                  <a:gd name="T21" fmla="*/ 75 h 102"/>
                  <a:gd name="T22" fmla="*/ 31 w 102"/>
                  <a:gd name="T23" fmla="*/ 63 h 102"/>
                  <a:gd name="T24" fmla="*/ 42 w 102"/>
                  <a:gd name="T25" fmla="*/ 62 h 102"/>
                  <a:gd name="T26" fmla="*/ 45 w 102"/>
                  <a:gd name="T27" fmla="*/ 67 h 102"/>
                  <a:gd name="T28" fmla="*/ 49 w 102"/>
                  <a:gd name="T29" fmla="*/ 71 h 102"/>
                  <a:gd name="T30" fmla="*/ 49 w 102"/>
                  <a:gd name="T31" fmla="*/ 54 h 102"/>
                  <a:gd name="T32" fmla="*/ 37 w 102"/>
                  <a:gd name="T33" fmla="*/ 47 h 102"/>
                  <a:gd name="T34" fmla="*/ 33 w 102"/>
                  <a:gd name="T35" fmla="*/ 36 h 102"/>
                  <a:gd name="T36" fmla="*/ 37 w 102"/>
                  <a:gd name="T37" fmla="*/ 24 h 102"/>
                  <a:gd name="T38" fmla="*/ 49 w 102"/>
                  <a:gd name="T39" fmla="*/ 19 h 102"/>
                  <a:gd name="T40" fmla="*/ 49 w 102"/>
                  <a:gd name="T41" fmla="*/ 15 h 102"/>
                  <a:gd name="T42" fmla="*/ 54 w 102"/>
                  <a:gd name="T43" fmla="*/ 15 h 102"/>
                  <a:gd name="T44" fmla="*/ 54 w 102"/>
                  <a:gd name="T45" fmla="*/ 19 h 102"/>
                  <a:gd name="T46" fmla="*/ 65 w 102"/>
                  <a:gd name="T47" fmla="*/ 23 h 102"/>
                  <a:gd name="T48" fmla="*/ 70 w 102"/>
                  <a:gd name="T49" fmla="*/ 33 h 102"/>
                  <a:gd name="T50" fmla="*/ 59 w 102"/>
                  <a:gd name="T51" fmla="*/ 35 h 102"/>
                  <a:gd name="T52" fmla="*/ 54 w 102"/>
                  <a:gd name="T53" fmla="*/ 28 h 102"/>
                  <a:gd name="T54" fmla="*/ 54 w 102"/>
                  <a:gd name="T55" fmla="*/ 44 h 102"/>
                  <a:gd name="T56" fmla="*/ 68 w 102"/>
                  <a:gd name="T57" fmla="*/ 51 h 102"/>
                  <a:gd name="T58" fmla="*/ 71 w 102"/>
                  <a:gd name="T59" fmla="*/ 62 h 102"/>
                  <a:gd name="T60" fmla="*/ 67 w 102"/>
                  <a:gd name="T61"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67" y="74"/>
                    </a:moveTo>
                    <a:cubicBezTo>
                      <a:pt x="64" y="78"/>
                      <a:pt x="60" y="80"/>
                      <a:pt x="54" y="80"/>
                    </a:cubicBezTo>
                    <a:cubicBezTo>
                      <a:pt x="54" y="88"/>
                      <a:pt x="54" y="88"/>
                      <a:pt x="54" y="88"/>
                    </a:cubicBezTo>
                    <a:cubicBezTo>
                      <a:pt x="49" y="88"/>
                      <a:pt x="49" y="88"/>
                      <a:pt x="49" y="88"/>
                    </a:cubicBezTo>
                    <a:cubicBezTo>
                      <a:pt x="49" y="81"/>
                      <a:pt x="49" y="81"/>
                      <a:pt x="49" y="81"/>
                    </a:cubicBezTo>
                    <a:cubicBezTo>
                      <a:pt x="44" y="80"/>
                      <a:pt x="40" y="78"/>
                      <a:pt x="37" y="75"/>
                    </a:cubicBezTo>
                    <a:cubicBezTo>
                      <a:pt x="34" y="72"/>
                      <a:pt x="32" y="68"/>
                      <a:pt x="31" y="63"/>
                    </a:cubicBezTo>
                    <a:cubicBezTo>
                      <a:pt x="42" y="62"/>
                      <a:pt x="42" y="62"/>
                      <a:pt x="42" y="62"/>
                    </a:cubicBezTo>
                    <a:cubicBezTo>
                      <a:pt x="42" y="64"/>
                      <a:pt x="43" y="66"/>
                      <a:pt x="45" y="67"/>
                    </a:cubicBezTo>
                    <a:cubicBezTo>
                      <a:pt x="46" y="69"/>
                      <a:pt x="47" y="70"/>
                      <a:pt x="49" y="71"/>
                    </a:cubicBezTo>
                    <a:cubicBezTo>
                      <a:pt x="49" y="54"/>
                      <a:pt x="49" y="54"/>
                      <a:pt x="49" y="54"/>
                    </a:cubicBezTo>
                    <a:cubicBezTo>
                      <a:pt x="43" y="52"/>
                      <a:pt x="39" y="50"/>
                      <a:pt x="37" y="47"/>
                    </a:cubicBezTo>
                    <a:cubicBezTo>
                      <a:pt x="34" y="44"/>
                      <a:pt x="33" y="40"/>
                      <a:pt x="33" y="36"/>
                    </a:cubicBezTo>
                    <a:cubicBezTo>
                      <a:pt x="33" y="31"/>
                      <a:pt x="34" y="27"/>
                      <a:pt x="37" y="24"/>
                    </a:cubicBezTo>
                    <a:cubicBezTo>
                      <a:pt x="40" y="21"/>
                      <a:pt x="44" y="19"/>
                      <a:pt x="49" y="19"/>
                    </a:cubicBezTo>
                    <a:cubicBezTo>
                      <a:pt x="49" y="15"/>
                      <a:pt x="49" y="15"/>
                      <a:pt x="49" y="15"/>
                    </a:cubicBezTo>
                    <a:cubicBezTo>
                      <a:pt x="54" y="15"/>
                      <a:pt x="54" y="15"/>
                      <a:pt x="54" y="15"/>
                    </a:cubicBezTo>
                    <a:cubicBezTo>
                      <a:pt x="54" y="19"/>
                      <a:pt x="54" y="19"/>
                      <a:pt x="54" y="19"/>
                    </a:cubicBezTo>
                    <a:cubicBezTo>
                      <a:pt x="59" y="20"/>
                      <a:pt x="62" y="21"/>
                      <a:pt x="65" y="23"/>
                    </a:cubicBezTo>
                    <a:cubicBezTo>
                      <a:pt x="67" y="26"/>
                      <a:pt x="69" y="29"/>
                      <a:pt x="70" y="33"/>
                    </a:cubicBezTo>
                    <a:cubicBezTo>
                      <a:pt x="59" y="35"/>
                      <a:pt x="59" y="35"/>
                      <a:pt x="59" y="35"/>
                    </a:cubicBezTo>
                    <a:cubicBezTo>
                      <a:pt x="59" y="31"/>
                      <a:pt x="57" y="29"/>
                      <a:pt x="54" y="28"/>
                    </a:cubicBezTo>
                    <a:cubicBezTo>
                      <a:pt x="54" y="44"/>
                      <a:pt x="54" y="44"/>
                      <a:pt x="54" y="44"/>
                    </a:cubicBezTo>
                    <a:cubicBezTo>
                      <a:pt x="61" y="46"/>
                      <a:pt x="65" y="48"/>
                      <a:pt x="68" y="51"/>
                    </a:cubicBezTo>
                    <a:cubicBezTo>
                      <a:pt x="70" y="54"/>
                      <a:pt x="71" y="57"/>
                      <a:pt x="71" y="62"/>
                    </a:cubicBezTo>
                    <a:cubicBezTo>
                      <a:pt x="71" y="67"/>
                      <a:pt x="70" y="71"/>
                      <a:pt x="67" y="74"/>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2" name="组合 61"/>
          <p:cNvGrpSpPr/>
          <p:nvPr/>
        </p:nvGrpSpPr>
        <p:grpSpPr>
          <a:xfrm>
            <a:off x="5021752" y="3757088"/>
            <a:ext cx="615962" cy="615981"/>
            <a:chOff x="5085252" y="3449073"/>
            <a:chExt cx="615962" cy="615981"/>
          </a:xfrm>
        </p:grpSpPr>
        <p:sp>
          <p:nvSpPr>
            <p:cNvPr id="38" name="椭圆 37"/>
            <p:cNvSpPr/>
            <p:nvPr/>
          </p:nvSpPr>
          <p:spPr bwMode="auto">
            <a:xfrm>
              <a:off x="5085252" y="3449073"/>
              <a:ext cx="615962" cy="615981"/>
            </a:xfrm>
            <a:prstGeom prst="ellipse">
              <a:avLst/>
            </a:prstGeom>
            <a:noFill/>
            <a:ln w="12700">
              <a:solidFill>
                <a:srgbClr val="2C92F4"/>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9" name="Group 11"/>
            <p:cNvGrpSpPr>
              <a:grpSpLocks noChangeAspect="1"/>
            </p:cNvGrpSpPr>
            <p:nvPr/>
          </p:nvGrpSpPr>
          <p:grpSpPr bwMode="auto">
            <a:xfrm>
              <a:off x="5229240" y="3605435"/>
              <a:ext cx="327987" cy="303257"/>
              <a:chOff x="833" y="1045"/>
              <a:chExt cx="411" cy="380"/>
            </a:xfrm>
            <a:solidFill>
              <a:srgbClr val="70D0F3"/>
            </a:solidFill>
          </p:grpSpPr>
          <p:sp>
            <p:nvSpPr>
              <p:cNvPr id="43" name="Freeform 12"/>
              <p:cNvSpPr/>
              <p:nvPr/>
            </p:nvSpPr>
            <p:spPr bwMode="auto">
              <a:xfrm>
                <a:off x="937" y="1352"/>
                <a:ext cx="201" cy="73"/>
              </a:xfrm>
              <a:custGeom>
                <a:avLst/>
                <a:gdLst>
                  <a:gd name="T0" fmla="*/ 85 w 85"/>
                  <a:gd name="T1" fmla="*/ 26 h 31"/>
                  <a:gd name="T2" fmla="*/ 80 w 85"/>
                  <a:gd name="T3" fmla="*/ 31 h 31"/>
                  <a:gd name="T4" fmla="*/ 6 w 85"/>
                  <a:gd name="T5" fmla="*/ 31 h 31"/>
                  <a:gd name="T6" fmla="*/ 0 w 85"/>
                  <a:gd name="T7" fmla="*/ 26 h 31"/>
                  <a:gd name="T8" fmla="*/ 0 w 85"/>
                  <a:gd name="T9" fmla="*/ 5 h 31"/>
                  <a:gd name="T10" fmla="*/ 6 w 85"/>
                  <a:gd name="T11" fmla="*/ 0 h 31"/>
                  <a:gd name="T12" fmla="*/ 80 w 85"/>
                  <a:gd name="T13" fmla="*/ 0 h 31"/>
                  <a:gd name="T14" fmla="*/ 85 w 85"/>
                  <a:gd name="T15" fmla="*/ 5 h 31"/>
                  <a:gd name="T16" fmla="*/ 85 w 85"/>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31">
                    <a:moveTo>
                      <a:pt x="85" y="26"/>
                    </a:moveTo>
                    <a:cubicBezTo>
                      <a:pt x="85" y="29"/>
                      <a:pt x="83" y="31"/>
                      <a:pt x="80" y="31"/>
                    </a:cubicBezTo>
                    <a:cubicBezTo>
                      <a:pt x="6" y="31"/>
                      <a:pt x="6" y="31"/>
                      <a:pt x="6" y="31"/>
                    </a:cubicBezTo>
                    <a:cubicBezTo>
                      <a:pt x="3" y="31"/>
                      <a:pt x="0" y="29"/>
                      <a:pt x="0" y="26"/>
                    </a:cubicBezTo>
                    <a:cubicBezTo>
                      <a:pt x="0" y="5"/>
                      <a:pt x="0" y="5"/>
                      <a:pt x="0" y="5"/>
                    </a:cubicBezTo>
                    <a:cubicBezTo>
                      <a:pt x="0" y="2"/>
                      <a:pt x="3" y="0"/>
                      <a:pt x="6" y="0"/>
                    </a:cubicBezTo>
                    <a:cubicBezTo>
                      <a:pt x="80" y="0"/>
                      <a:pt x="80" y="0"/>
                      <a:pt x="80" y="0"/>
                    </a:cubicBezTo>
                    <a:cubicBezTo>
                      <a:pt x="83" y="0"/>
                      <a:pt x="85" y="2"/>
                      <a:pt x="85" y="5"/>
                    </a:cubicBezTo>
                    <a:lnTo>
                      <a:pt x="85" y="26"/>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4" name="Freeform 13"/>
              <p:cNvSpPr>
                <a:spLocks noEditPoints="1"/>
              </p:cNvSpPr>
              <p:nvPr/>
            </p:nvSpPr>
            <p:spPr bwMode="auto">
              <a:xfrm>
                <a:off x="833" y="1045"/>
                <a:ext cx="411" cy="276"/>
              </a:xfrm>
              <a:custGeom>
                <a:avLst/>
                <a:gdLst>
                  <a:gd name="T0" fmla="*/ 172 w 174"/>
                  <a:gd name="T1" fmla="*/ 13 h 117"/>
                  <a:gd name="T2" fmla="*/ 168 w 174"/>
                  <a:gd name="T3" fmla="*/ 10 h 117"/>
                  <a:gd name="T4" fmla="*/ 135 w 174"/>
                  <a:gd name="T5" fmla="*/ 10 h 117"/>
                  <a:gd name="T6" fmla="*/ 135 w 174"/>
                  <a:gd name="T7" fmla="*/ 0 h 117"/>
                  <a:gd name="T8" fmla="*/ 38 w 174"/>
                  <a:gd name="T9" fmla="*/ 0 h 117"/>
                  <a:gd name="T10" fmla="*/ 39 w 174"/>
                  <a:gd name="T11" fmla="*/ 10 h 117"/>
                  <a:gd name="T12" fmla="*/ 6 w 174"/>
                  <a:gd name="T13" fmla="*/ 10 h 117"/>
                  <a:gd name="T14" fmla="*/ 1 w 174"/>
                  <a:gd name="T15" fmla="*/ 13 h 117"/>
                  <a:gd name="T16" fmla="*/ 0 w 174"/>
                  <a:gd name="T17" fmla="*/ 18 h 117"/>
                  <a:gd name="T18" fmla="*/ 75 w 174"/>
                  <a:gd name="T19" fmla="*/ 88 h 117"/>
                  <a:gd name="T20" fmla="*/ 65 w 174"/>
                  <a:gd name="T21" fmla="*/ 117 h 117"/>
                  <a:gd name="T22" fmla="*/ 108 w 174"/>
                  <a:gd name="T23" fmla="*/ 117 h 117"/>
                  <a:gd name="T24" fmla="*/ 99 w 174"/>
                  <a:gd name="T25" fmla="*/ 88 h 117"/>
                  <a:gd name="T26" fmla="*/ 100 w 174"/>
                  <a:gd name="T27" fmla="*/ 87 h 117"/>
                  <a:gd name="T28" fmla="*/ 173 w 174"/>
                  <a:gd name="T29" fmla="*/ 18 h 117"/>
                  <a:gd name="T30" fmla="*/ 172 w 174"/>
                  <a:gd name="T31" fmla="*/ 13 h 117"/>
                  <a:gd name="T32" fmla="*/ 13 w 174"/>
                  <a:gd name="T33" fmla="*/ 22 h 117"/>
                  <a:gd name="T34" fmla="*/ 39 w 174"/>
                  <a:gd name="T35" fmla="*/ 22 h 117"/>
                  <a:gd name="T36" fmla="*/ 54 w 174"/>
                  <a:gd name="T37" fmla="*/ 69 h 117"/>
                  <a:gd name="T38" fmla="*/ 13 w 174"/>
                  <a:gd name="T39" fmla="*/ 22 h 117"/>
                  <a:gd name="T40" fmla="*/ 54 w 174"/>
                  <a:gd name="T41" fmla="*/ 12 h 117"/>
                  <a:gd name="T42" fmla="*/ 69 w 174"/>
                  <a:gd name="T43" fmla="*/ 11 h 117"/>
                  <a:gd name="T44" fmla="*/ 81 w 174"/>
                  <a:gd name="T45" fmla="*/ 76 h 117"/>
                  <a:gd name="T46" fmla="*/ 54 w 174"/>
                  <a:gd name="T47" fmla="*/ 12 h 117"/>
                  <a:gd name="T48" fmla="*/ 123 w 174"/>
                  <a:gd name="T49" fmla="*/ 66 h 117"/>
                  <a:gd name="T50" fmla="*/ 134 w 174"/>
                  <a:gd name="T51" fmla="*/ 22 h 117"/>
                  <a:gd name="T52" fmla="*/ 159 w 174"/>
                  <a:gd name="T53" fmla="*/ 22 h 117"/>
                  <a:gd name="T54" fmla="*/ 123 w 174"/>
                  <a:gd name="T55"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117">
                    <a:moveTo>
                      <a:pt x="172" y="13"/>
                    </a:moveTo>
                    <a:cubicBezTo>
                      <a:pt x="171" y="11"/>
                      <a:pt x="170" y="10"/>
                      <a:pt x="168" y="10"/>
                    </a:cubicBezTo>
                    <a:cubicBezTo>
                      <a:pt x="135" y="10"/>
                      <a:pt x="135" y="10"/>
                      <a:pt x="135" y="10"/>
                    </a:cubicBezTo>
                    <a:cubicBezTo>
                      <a:pt x="135" y="4"/>
                      <a:pt x="135" y="0"/>
                      <a:pt x="135" y="0"/>
                    </a:cubicBezTo>
                    <a:cubicBezTo>
                      <a:pt x="38" y="0"/>
                      <a:pt x="38" y="0"/>
                      <a:pt x="38" y="0"/>
                    </a:cubicBezTo>
                    <a:cubicBezTo>
                      <a:pt x="38" y="4"/>
                      <a:pt x="39" y="7"/>
                      <a:pt x="39" y="10"/>
                    </a:cubicBezTo>
                    <a:cubicBezTo>
                      <a:pt x="6" y="10"/>
                      <a:pt x="6" y="10"/>
                      <a:pt x="6" y="10"/>
                    </a:cubicBezTo>
                    <a:cubicBezTo>
                      <a:pt x="4" y="10"/>
                      <a:pt x="2" y="11"/>
                      <a:pt x="1" y="13"/>
                    </a:cubicBezTo>
                    <a:cubicBezTo>
                      <a:pt x="0" y="14"/>
                      <a:pt x="0" y="16"/>
                      <a:pt x="0" y="18"/>
                    </a:cubicBezTo>
                    <a:cubicBezTo>
                      <a:pt x="0" y="18"/>
                      <a:pt x="17" y="78"/>
                      <a:pt x="75" y="88"/>
                    </a:cubicBezTo>
                    <a:cubicBezTo>
                      <a:pt x="75" y="92"/>
                      <a:pt x="75" y="115"/>
                      <a:pt x="65" y="117"/>
                    </a:cubicBezTo>
                    <a:cubicBezTo>
                      <a:pt x="108" y="117"/>
                      <a:pt x="108" y="117"/>
                      <a:pt x="108" y="117"/>
                    </a:cubicBezTo>
                    <a:cubicBezTo>
                      <a:pt x="98" y="114"/>
                      <a:pt x="98" y="92"/>
                      <a:pt x="99" y="88"/>
                    </a:cubicBezTo>
                    <a:cubicBezTo>
                      <a:pt x="99" y="88"/>
                      <a:pt x="100" y="87"/>
                      <a:pt x="100" y="87"/>
                    </a:cubicBezTo>
                    <a:cubicBezTo>
                      <a:pt x="156" y="77"/>
                      <a:pt x="173" y="18"/>
                      <a:pt x="173" y="18"/>
                    </a:cubicBezTo>
                    <a:cubicBezTo>
                      <a:pt x="174" y="16"/>
                      <a:pt x="173" y="14"/>
                      <a:pt x="172" y="13"/>
                    </a:cubicBezTo>
                    <a:close/>
                    <a:moveTo>
                      <a:pt x="13" y="22"/>
                    </a:moveTo>
                    <a:cubicBezTo>
                      <a:pt x="39" y="22"/>
                      <a:pt x="39" y="22"/>
                      <a:pt x="39" y="22"/>
                    </a:cubicBezTo>
                    <a:cubicBezTo>
                      <a:pt x="41" y="44"/>
                      <a:pt x="47" y="59"/>
                      <a:pt x="54" y="69"/>
                    </a:cubicBezTo>
                    <a:cubicBezTo>
                      <a:pt x="30" y="57"/>
                      <a:pt x="18" y="34"/>
                      <a:pt x="13" y="22"/>
                    </a:cubicBezTo>
                    <a:close/>
                    <a:moveTo>
                      <a:pt x="54" y="12"/>
                    </a:moveTo>
                    <a:cubicBezTo>
                      <a:pt x="69" y="11"/>
                      <a:pt x="69" y="11"/>
                      <a:pt x="69" y="11"/>
                    </a:cubicBezTo>
                    <a:cubicBezTo>
                      <a:pt x="65" y="38"/>
                      <a:pt x="81" y="76"/>
                      <a:pt x="81" y="76"/>
                    </a:cubicBezTo>
                    <a:cubicBezTo>
                      <a:pt x="53" y="57"/>
                      <a:pt x="54" y="12"/>
                      <a:pt x="54" y="12"/>
                    </a:cubicBezTo>
                    <a:close/>
                    <a:moveTo>
                      <a:pt x="123" y="66"/>
                    </a:moveTo>
                    <a:cubicBezTo>
                      <a:pt x="130" y="53"/>
                      <a:pt x="133" y="36"/>
                      <a:pt x="134" y="22"/>
                    </a:cubicBezTo>
                    <a:cubicBezTo>
                      <a:pt x="159" y="22"/>
                      <a:pt x="159" y="22"/>
                      <a:pt x="159" y="22"/>
                    </a:cubicBezTo>
                    <a:cubicBezTo>
                      <a:pt x="155" y="33"/>
                      <a:pt x="144" y="54"/>
                      <a:pt x="123" y="66"/>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sp>
        <p:nvSpPr>
          <p:cNvPr id="45" name="TextBox 102"/>
          <p:cNvSpPr txBox="1">
            <a:spLocks noChangeArrowheads="1"/>
          </p:cNvSpPr>
          <p:nvPr/>
        </p:nvSpPr>
        <p:spPr bwMode="auto">
          <a:xfrm>
            <a:off x="1398013" y="1327192"/>
            <a:ext cx="1429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bwMode="auto">
          <a:xfrm>
            <a:off x="1493852" y="1613234"/>
            <a:ext cx="5835486" cy="0"/>
          </a:xfrm>
          <a:prstGeom prst="line">
            <a:avLst/>
          </a:prstGeom>
          <a:ln>
            <a:solidFill>
              <a:srgbClr val="2C92F4"/>
            </a:solidFill>
          </a:ln>
          <a:effectLst/>
        </p:spPr>
        <p:style>
          <a:lnRef idx="1">
            <a:schemeClr val="accent1"/>
          </a:lnRef>
          <a:fillRef idx="0">
            <a:schemeClr val="accent1"/>
          </a:fillRef>
          <a:effectRef idx="0">
            <a:schemeClr val="accent1"/>
          </a:effectRef>
          <a:fontRef idx="minor">
            <a:schemeClr val="tx1"/>
          </a:fontRef>
        </p:style>
      </p:cxnSp>
      <p:sp>
        <p:nvSpPr>
          <p:cNvPr id="49" name="矩形 28"/>
          <p:cNvSpPr>
            <a:spLocks noChangeArrowheads="1"/>
          </p:cNvSpPr>
          <p:nvPr/>
        </p:nvSpPr>
        <p:spPr bwMode="auto">
          <a:xfrm>
            <a:off x="1398013" y="1602864"/>
            <a:ext cx="605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2103930" y="2279580"/>
            <a:ext cx="2010870" cy="799479"/>
            <a:chOff x="2167430" y="2076480"/>
            <a:chExt cx="2010870" cy="799479"/>
          </a:xfrm>
        </p:grpSpPr>
        <p:sp>
          <p:nvSpPr>
            <p:cNvPr id="9" name="TextBox 2"/>
            <p:cNvSpPr txBox="1">
              <a:spLocks noChangeArrowheads="1"/>
            </p:cNvSpPr>
            <p:nvPr/>
          </p:nvSpPr>
          <p:spPr bwMode="auto">
            <a:xfrm>
              <a:off x="2174440" y="2076480"/>
              <a:ext cx="1876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矩形 49"/>
            <p:cNvSpPr>
              <a:spLocks noChangeArrowheads="1"/>
            </p:cNvSpPr>
            <p:nvPr/>
          </p:nvSpPr>
          <p:spPr bwMode="auto">
            <a:xfrm>
              <a:off x="2167430" y="2475849"/>
              <a:ext cx="2010870"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5695721" y="2290421"/>
            <a:ext cx="1952233" cy="810517"/>
            <a:chOff x="5729903" y="1924464"/>
            <a:chExt cx="1952233" cy="810517"/>
          </a:xfrm>
        </p:grpSpPr>
        <p:sp>
          <p:nvSpPr>
            <p:cNvPr id="22" name="TextBox 2"/>
            <p:cNvSpPr txBox="1">
              <a:spLocks noChangeArrowheads="1"/>
            </p:cNvSpPr>
            <p:nvPr/>
          </p:nvSpPr>
          <p:spPr bwMode="auto">
            <a:xfrm>
              <a:off x="5729903" y="1924464"/>
              <a:ext cx="1952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坚持精益求精、拒绝平庸的做事精神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矩形 52"/>
            <p:cNvSpPr>
              <a:spLocks noChangeArrowheads="1"/>
            </p:cNvSpPr>
            <p:nvPr/>
          </p:nvSpPr>
          <p:spPr bwMode="auto">
            <a:xfrm>
              <a:off x="5729904" y="2334871"/>
              <a:ext cx="1806448"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5705175" y="3651923"/>
            <a:ext cx="1932982" cy="804861"/>
            <a:chOff x="5701214" y="3529372"/>
            <a:chExt cx="1932982" cy="804861"/>
          </a:xfrm>
        </p:grpSpPr>
        <p:sp>
          <p:nvSpPr>
            <p:cNvPr id="41" name="TextBox 2"/>
            <p:cNvSpPr txBox="1">
              <a:spLocks noChangeArrowheads="1"/>
            </p:cNvSpPr>
            <p:nvPr/>
          </p:nvSpPr>
          <p:spPr bwMode="auto">
            <a:xfrm>
              <a:off x="5701214" y="3529372"/>
              <a:ext cx="193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坚持精益求精、拒绝平庸的做事精神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 name="矩形 53"/>
            <p:cNvSpPr>
              <a:spLocks noChangeArrowheads="1"/>
            </p:cNvSpPr>
            <p:nvPr/>
          </p:nvSpPr>
          <p:spPr bwMode="auto">
            <a:xfrm>
              <a:off x="5710853" y="3934123"/>
              <a:ext cx="1806448"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107316" y="3677306"/>
            <a:ext cx="2010870" cy="815447"/>
            <a:chOff x="2170816" y="3439093"/>
            <a:chExt cx="2010870" cy="815447"/>
          </a:xfrm>
        </p:grpSpPr>
        <p:sp>
          <p:nvSpPr>
            <p:cNvPr id="31" name="TextBox 2"/>
            <p:cNvSpPr txBox="1">
              <a:spLocks noChangeArrowheads="1"/>
            </p:cNvSpPr>
            <p:nvPr/>
          </p:nvSpPr>
          <p:spPr bwMode="auto">
            <a:xfrm>
              <a:off x="2174440" y="3439093"/>
              <a:ext cx="1876860" cy="4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5" name="矩形 54"/>
            <p:cNvSpPr>
              <a:spLocks noChangeArrowheads="1"/>
            </p:cNvSpPr>
            <p:nvPr/>
          </p:nvSpPr>
          <p:spPr bwMode="auto">
            <a:xfrm>
              <a:off x="2170816" y="3854430"/>
              <a:ext cx="2010870"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67" name="图片 66"/>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68" name="组合 67"/>
          <p:cNvGrpSpPr/>
          <p:nvPr/>
        </p:nvGrpSpPr>
        <p:grpSpPr>
          <a:xfrm>
            <a:off x="1172194" y="166088"/>
            <a:ext cx="1480918" cy="625534"/>
            <a:chOff x="4153320" y="3818603"/>
            <a:chExt cx="1480918" cy="625534"/>
          </a:xfrm>
        </p:grpSpPr>
        <p:sp>
          <p:nvSpPr>
            <p:cNvPr id="69"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矩形 69"/>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250"/>
                                        <p:tgtEl>
                                          <p:spTgt spid="47"/>
                                        </p:tgtEl>
                                      </p:cBhvr>
                                    </p:animEffect>
                                  </p:childTnLst>
                                </p:cTn>
                              </p:par>
                              <p:par>
                                <p:cTn id="12" presetID="12" presetClass="entr" presetSubtype="4" fill="hold" grpId="0" nodeType="withEffect">
                                  <p:stCondLst>
                                    <p:cond delay="50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500"/>
                                        <p:tgtEl>
                                          <p:spTgt spid="49"/>
                                        </p:tgtEl>
                                        <p:attrNameLst>
                                          <p:attrName>ppt_y</p:attrName>
                                        </p:attrNameLst>
                                      </p:cBhvr>
                                      <p:tavLst>
                                        <p:tav tm="0">
                                          <p:val>
                                            <p:strVal val="#ppt_y+#ppt_h*1.125000"/>
                                          </p:val>
                                        </p:tav>
                                        <p:tav tm="100000">
                                          <p:val>
                                            <p:strVal val="#ppt_y"/>
                                          </p:val>
                                        </p:tav>
                                      </p:tavLst>
                                    </p:anim>
                                    <p:animEffect transition="in" filter="wipe(up)">
                                      <p:cBhvr>
                                        <p:cTn id="15" dur="500"/>
                                        <p:tgtEl>
                                          <p:spTgt spid="49"/>
                                        </p:tgtEl>
                                      </p:cBhvr>
                                    </p:animEffect>
                                  </p:childTnLst>
                                </p:cTn>
                              </p:par>
                              <p:par>
                                <p:cTn id="16" presetID="53" presetClass="entr" presetSubtype="16" fill="hold" nodeType="withEffect">
                                  <p:stCondLst>
                                    <p:cond delay="1000"/>
                                  </p:stCondLst>
                                  <p:childTnLst>
                                    <p:set>
                                      <p:cBhvr>
                                        <p:cTn id="17" dur="1" fill="hold">
                                          <p:stCondLst>
                                            <p:cond delay="0"/>
                                          </p:stCondLst>
                                        </p:cTn>
                                        <p:tgtEl>
                                          <p:spTgt spid="60"/>
                                        </p:tgtEl>
                                        <p:attrNameLst>
                                          <p:attrName>style.visibility</p:attrName>
                                        </p:attrNameLst>
                                      </p:cBhvr>
                                      <p:to>
                                        <p:strVal val="visible"/>
                                      </p:to>
                                    </p:set>
                                    <p:anim calcmode="lin" valueType="num">
                                      <p:cBhvr>
                                        <p:cTn id="18" dur="500" fill="hold"/>
                                        <p:tgtEl>
                                          <p:spTgt spid="60"/>
                                        </p:tgtEl>
                                        <p:attrNameLst>
                                          <p:attrName>ppt_w</p:attrName>
                                        </p:attrNameLst>
                                      </p:cBhvr>
                                      <p:tavLst>
                                        <p:tav tm="0">
                                          <p:val>
                                            <p:fltVal val="0"/>
                                          </p:val>
                                        </p:tav>
                                        <p:tav tm="100000">
                                          <p:val>
                                            <p:strVal val="#ppt_w"/>
                                          </p:val>
                                        </p:tav>
                                      </p:tavLst>
                                    </p:anim>
                                    <p:anim calcmode="lin" valueType="num">
                                      <p:cBhvr>
                                        <p:cTn id="19" dur="500" fill="hold"/>
                                        <p:tgtEl>
                                          <p:spTgt spid="60"/>
                                        </p:tgtEl>
                                        <p:attrNameLst>
                                          <p:attrName>ppt_h</p:attrName>
                                        </p:attrNameLst>
                                      </p:cBhvr>
                                      <p:tavLst>
                                        <p:tav tm="0">
                                          <p:val>
                                            <p:fltVal val="0"/>
                                          </p:val>
                                        </p:tav>
                                        <p:tav tm="100000">
                                          <p:val>
                                            <p:strVal val="#ppt_h"/>
                                          </p:val>
                                        </p:tav>
                                      </p:tavLst>
                                    </p:anim>
                                    <p:animEffect transition="in" filter="fade">
                                      <p:cBhvr>
                                        <p:cTn id="20" dur="500"/>
                                        <p:tgtEl>
                                          <p:spTgt spid="60"/>
                                        </p:tgtEl>
                                      </p:cBhvr>
                                    </p:animEffect>
                                  </p:childTnLst>
                                </p:cTn>
                              </p:par>
                              <p:par>
                                <p:cTn id="21" presetID="53" presetClass="entr" presetSubtype="16" fill="hold" nodeType="withEffect">
                                  <p:stCondLst>
                                    <p:cond delay="1000"/>
                                  </p:stCondLst>
                                  <p:childTnLst>
                                    <p:set>
                                      <p:cBhvr>
                                        <p:cTn id="22" dur="1" fill="hold">
                                          <p:stCondLst>
                                            <p:cond delay="0"/>
                                          </p:stCondLst>
                                        </p:cTn>
                                        <p:tgtEl>
                                          <p:spTgt spid="61"/>
                                        </p:tgtEl>
                                        <p:attrNameLst>
                                          <p:attrName>style.visibility</p:attrName>
                                        </p:attrNameLst>
                                      </p:cBhvr>
                                      <p:to>
                                        <p:strVal val="visible"/>
                                      </p:to>
                                    </p:set>
                                    <p:anim calcmode="lin" valueType="num">
                                      <p:cBhvr>
                                        <p:cTn id="23" dur="500" fill="hold"/>
                                        <p:tgtEl>
                                          <p:spTgt spid="61"/>
                                        </p:tgtEl>
                                        <p:attrNameLst>
                                          <p:attrName>ppt_w</p:attrName>
                                        </p:attrNameLst>
                                      </p:cBhvr>
                                      <p:tavLst>
                                        <p:tav tm="0">
                                          <p:val>
                                            <p:fltVal val="0"/>
                                          </p:val>
                                        </p:tav>
                                        <p:tav tm="100000">
                                          <p:val>
                                            <p:strVal val="#ppt_w"/>
                                          </p:val>
                                        </p:tav>
                                      </p:tavLst>
                                    </p:anim>
                                    <p:anim calcmode="lin" valueType="num">
                                      <p:cBhvr>
                                        <p:cTn id="24" dur="500" fill="hold"/>
                                        <p:tgtEl>
                                          <p:spTgt spid="61"/>
                                        </p:tgtEl>
                                        <p:attrNameLst>
                                          <p:attrName>ppt_h</p:attrName>
                                        </p:attrNameLst>
                                      </p:cBhvr>
                                      <p:tavLst>
                                        <p:tav tm="0">
                                          <p:val>
                                            <p:fltVal val="0"/>
                                          </p:val>
                                        </p:tav>
                                        <p:tav tm="100000">
                                          <p:val>
                                            <p:strVal val="#ppt_h"/>
                                          </p:val>
                                        </p:tav>
                                      </p:tavLst>
                                    </p:anim>
                                    <p:animEffect transition="in" filter="fade">
                                      <p:cBhvr>
                                        <p:cTn id="25" dur="500"/>
                                        <p:tgtEl>
                                          <p:spTgt spid="61"/>
                                        </p:tgtEl>
                                      </p:cBhvr>
                                    </p:animEffect>
                                  </p:childTnLst>
                                </p:cTn>
                              </p:par>
                              <p:par>
                                <p:cTn id="26" presetID="53" presetClass="entr" presetSubtype="16" fill="hold" nodeType="withEffect">
                                  <p:stCondLst>
                                    <p:cond delay="100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par>
                                <p:cTn id="31" presetID="53" presetClass="entr" presetSubtype="16" fill="hold" nodeType="withEffect">
                                  <p:stCondLst>
                                    <p:cond delay="10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par>
                                <p:cTn id="36" presetID="12" presetClass="entr" presetSubtype="8" fill="hold" nodeType="withEffect">
                                  <p:stCondLst>
                                    <p:cond delay="150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500"/>
                                        <p:tgtEl>
                                          <p:spTgt spid="56"/>
                                        </p:tgtEl>
                                        <p:attrNameLst>
                                          <p:attrName>ppt_x</p:attrName>
                                        </p:attrNameLst>
                                      </p:cBhvr>
                                      <p:tavLst>
                                        <p:tav tm="0">
                                          <p:val>
                                            <p:strVal val="#ppt_x-#ppt_w*1.125000"/>
                                          </p:val>
                                        </p:tav>
                                        <p:tav tm="100000">
                                          <p:val>
                                            <p:strVal val="#ppt_x"/>
                                          </p:val>
                                        </p:tav>
                                      </p:tavLst>
                                    </p:anim>
                                    <p:animEffect transition="in" filter="wipe(right)">
                                      <p:cBhvr>
                                        <p:cTn id="39" dur="500"/>
                                        <p:tgtEl>
                                          <p:spTgt spid="56"/>
                                        </p:tgtEl>
                                      </p:cBhvr>
                                    </p:animEffect>
                                  </p:childTnLst>
                                </p:cTn>
                              </p:par>
                              <p:par>
                                <p:cTn id="40" presetID="12" presetClass="entr" presetSubtype="8" fill="hold" nodeType="withEffect">
                                  <p:stCondLst>
                                    <p:cond delay="150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p:tgtEl>
                                          <p:spTgt spid="59"/>
                                        </p:tgtEl>
                                        <p:attrNameLst>
                                          <p:attrName>ppt_x</p:attrName>
                                        </p:attrNameLst>
                                      </p:cBhvr>
                                      <p:tavLst>
                                        <p:tav tm="0">
                                          <p:val>
                                            <p:strVal val="#ppt_x-#ppt_w*1.125000"/>
                                          </p:val>
                                        </p:tav>
                                        <p:tav tm="100000">
                                          <p:val>
                                            <p:strVal val="#ppt_x"/>
                                          </p:val>
                                        </p:tav>
                                      </p:tavLst>
                                    </p:anim>
                                    <p:animEffect transition="in" filter="wipe(right)">
                                      <p:cBhvr>
                                        <p:cTn id="43" dur="500"/>
                                        <p:tgtEl>
                                          <p:spTgt spid="59"/>
                                        </p:tgtEl>
                                      </p:cBhvr>
                                    </p:animEffect>
                                  </p:childTnLst>
                                </p:cTn>
                              </p:par>
                              <p:par>
                                <p:cTn id="44" presetID="12" presetClass="entr" presetSubtype="8" fill="hold" nodeType="withEffect">
                                  <p:stCondLst>
                                    <p:cond delay="150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p:tgtEl>
                                          <p:spTgt spid="57"/>
                                        </p:tgtEl>
                                        <p:attrNameLst>
                                          <p:attrName>ppt_x</p:attrName>
                                        </p:attrNameLst>
                                      </p:cBhvr>
                                      <p:tavLst>
                                        <p:tav tm="0">
                                          <p:val>
                                            <p:strVal val="#ppt_x-#ppt_w*1.125000"/>
                                          </p:val>
                                        </p:tav>
                                        <p:tav tm="100000">
                                          <p:val>
                                            <p:strVal val="#ppt_x"/>
                                          </p:val>
                                        </p:tav>
                                      </p:tavLst>
                                    </p:anim>
                                    <p:animEffect transition="in" filter="wipe(right)">
                                      <p:cBhvr>
                                        <p:cTn id="47" dur="500"/>
                                        <p:tgtEl>
                                          <p:spTgt spid="57"/>
                                        </p:tgtEl>
                                      </p:cBhvr>
                                    </p:animEffect>
                                  </p:childTnLst>
                                </p:cTn>
                              </p:par>
                              <p:par>
                                <p:cTn id="48" presetID="12" presetClass="entr" presetSubtype="8" fill="hold" nodeType="withEffect">
                                  <p:stCondLst>
                                    <p:cond delay="1500"/>
                                  </p:stCondLst>
                                  <p:childTnLst>
                                    <p:set>
                                      <p:cBhvr>
                                        <p:cTn id="49" dur="1" fill="hold">
                                          <p:stCondLst>
                                            <p:cond delay="0"/>
                                          </p:stCondLst>
                                        </p:cTn>
                                        <p:tgtEl>
                                          <p:spTgt spid="58"/>
                                        </p:tgtEl>
                                        <p:attrNameLst>
                                          <p:attrName>style.visibility</p:attrName>
                                        </p:attrNameLst>
                                      </p:cBhvr>
                                      <p:to>
                                        <p:strVal val="visible"/>
                                      </p:to>
                                    </p:set>
                                    <p:anim calcmode="lin" valueType="num">
                                      <p:cBhvr additive="base">
                                        <p:cTn id="50" dur="500"/>
                                        <p:tgtEl>
                                          <p:spTgt spid="58"/>
                                        </p:tgtEl>
                                        <p:attrNameLst>
                                          <p:attrName>ppt_x</p:attrName>
                                        </p:attrNameLst>
                                      </p:cBhvr>
                                      <p:tavLst>
                                        <p:tav tm="0">
                                          <p:val>
                                            <p:strVal val="#ppt_x-#ppt_w*1.125000"/>
                                          </p:val>
                                        </p:tav>
                                        <p:tav tm="100000">
                                          <p:val>
                                            <p:strVal val="#ppt_x"/>
                                          </p:val>
                                        </p:tav>
                                      </p:tavLst>
                                    </p:anim>
                                    <p:animEffect transition="in" filter="wipe(right)">
                                      <p:cBhvr>
                                        <p:cTn id="5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659168" y="1210070"/>
            <a:ext cx="5264150" cy="2484438"/>
            <a:chOff x="1573624" y="1098834"/>
            <a:chExt cx="5263644" cy="2484170"/>
          </a:xfrm>
        </p:grpSpPr>
        <p:sp>
          <p:nvSpPr>
            <p:cNvPr id="6" name="圆角矩形 5"/>
            <p:cNvSpPr/>
            <p:nvPr/>
          </p:nvSpPr>
          <p:spPr>
            <a:xfrm>
              <a:off x="1580684" y="3211140"/>
              <a:ext cx="5256584" cy="371864"/>
            </a:xfrm>
            <a:prstGeom prst="roundRect">
              <a:avLst>
                <a:gd name="adj" fmla="val 50000"/>
              </a:avLst>
            </a:prstGeom>
            <a:solidFill>
              <a:schemeClr val="tx1">
                <a:lumMod val="75000"/>
                <a:lumOff val="25000"/>
              </a:schemeClr>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7" name="圆角矩形 6"/>
            <p:cNvSpPr/>
            <p:nvPr/>
          </p:nvSpPr>
          <p:spPr>
            <a:xfrm>
              <a:off x="1573624" y="1098834"/>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圆角矩形 7"/>
            <p:cNvSpPr/>
            <p:nvPr/>
          </p:nvSpPr>
          <p:spPr>
            <a:xfrm>
              <a:off x="1573624" y="1803358"/>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 name="圆角矩形 8"/>
            <p:cNvSpPr/>
            <p:nvPr/>
          </p:nvSpPr>
          <p:spPr>
            <a:xfrm>
              <a:off x="1573624" y="2507882"/>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0" name="圆角矩形 9"/>
          <p:cNvSpPr/>
          <p:nvPr/>
        </p:nvSpPr>
        <p:spPr>
          <a:xfrm>
            <a:off x="1659516" y="1210126"/>
            <a:ext cx="2304256"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1" name="组合 10"/>
          <p:cNvGrpSpPr/>
          <p:nvPr/>
        </p:nvGrpSpPr>
        <p:grpSpPr bwMode="auto">
          <a:xfrm>
            <a:off x="1455966" y="1055403"/>
            <a:ext cx="638965" cy="593725"/>
            <a:chOff x="1547664" y="1015921"/>
            <a:chExt cx="639676" cy="594385"/>
          </a:xfrm>
          <a:effectLst/>
        </p:grpSpPr>
        <p:sp>
          <p:nvSpPr>
            <p:cNvPr id="12" name="椭圆 11"/>
            <p:cNvSpPr/>
            <p:nvPr/>
          </p:nvSpPr>
          <p:spPr>
            <a:xfrm>
              <a:off x="1547664" y="1015921"/>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TextBox 103"/>
            <p:cNvSpPr txBox="1">
              <a:spLocks noChangeArrowheads="1"/>
            </p:cNvSpPr>
            <p:nvPr/>
          </p:nvSpPr>
          <p:spPr bwMode="auto">
            <a:xfrm>
              <a:off x="1569188" y="1155158"/>
              <a:ext cx="618152"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14" name="圆角矩形 13"/>
          <p:cNvSpPr/>
          <p:nvPr/>
        </p:nvSpPr>
        <p:spPr>
          <a:xfrm>
            <a:off x="1659516" y="1914650"/>
            <a:ext cx="3198278"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5" name="组合 14"/>
          <p:cNvGrpSpPr/>
          <p:nvPr/>
        </p:nvGrpSpPr>
        <p:grpSpPr bwMode="auto">
          <a:xfrm>
            <a:off x="1455970" y="1803795"/>
            <a:ext cx="605140" cy="593725"/>
            <a:chOff x="1547664" y="1720445"/>
            <a:chExt cx="605812" cy="594385"/>
          </a:xfrm>
          <a:effectLst/>
        </p:grpSpPr>
        <p:sp>
          <p:nvSpPr>
            <p:cNvPr id="16" name="椭圆 15"/>
            <p:cNvSpPr/>
            <p:nvPr/>
          </p:nvSpPr>
          <p:spPr>
            <a:xfrm>
              <a:off x="1547664" y="1720445"/>
              <a:ext cx="594385" cy="594385"/>
            </a:xfrm>
            <a:prstGeom prst="ellipse">
              <a:avLst/>
            </a:prstGeom>
            <a:solidFill>
              <a:schemeClr val="tx1">
                <a:lumMod val="75000"/>
                <a:lumOff val="25000"/>
              </a:schemeClr>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TextBox 113"/>
            <p:cNvSpPr txBox="1">
              <a:spLocks noChangeArrowheads="1"/>
            </p:cNvSpPr>
            <p:nvPr/>
          </p:nvSpPr>
          <p:spPr bwMode="auto">
            <a:xfrm>
              <a:off x="1578980" y="1855799"/>
              <a:ext cx="574496"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18" name="圆角矩形 17"/>
          <p:cNvSpPr/>
          <p:nvPr/>
        </p:nvSpPr>
        <p:spPr>
          <a:xfrm>
            <a:off x="1659515" y="2619174"/>
            <a:ext cx="4248472"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9" name="组合 18"/>
          <p:cNvGrpSpPr/>
          <p:nvPr/>
        </p:nvGrpSpPr>
        <p:grpSpPr bwMode="auto">
          <a:xfrm>
            <a:off x="1455968" y="2508645"/>
            <a:ext cx="593725" cy="593725"/>
            <a:chOff x="1547664" y="2424969"/>
            <a:chExt cx="594385" cy="594385"/>
          </a:xfrm>
          <a:effectLst/>
        </p:grpSpPr>
        <p:sp>
          <p:nvSpPr>
            <p:cNvPr id="20" name="椭圆 19"/>
            <p:cNvSpPr/>
            <p:nvPr/>
          </p:nvSpPr>
          <p:spPr>
            <a:xfrm>
              <a:off x="1547664" y="2424969"/>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TextBox 123"/>
            <p:cNvSpPr txBox="1">
              <a:spLocks noChangeArrowheads="1"/>
            </p:cNvSpPr>
            <p:nvPr/>
          </p:nvSpPr>
          <p:spPr bwMode="auto">
            <a:xfrm>
              <a:off x="1578983" y="2567364"/>
              <a:ext cx="555117"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22" name="圆角矩形 21"/>
          <p:cNvSpPr/>
          <p:nvPr/>
        </p:nvSpPr>
        <p:spPr>
          <a:xfrm>
            <a:off x="1669040" y="3318613"/>
            <a:ext cx="5256583" cy="380199"/>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3" name="组合 22"/>
          <p:cNvGrpSpPr/>
          <p:nvPr/>
        </p:nvGrpSpPr>
        <p:grpSpPr bwMode="auto">
          <a:xfrm>
            <a:off x="1455970" y="3211908"/>
            <a:ext cx="619605" cy="595312"/>
            <a:chOff x="1547664" y="3129493"/>
            <a:chExt cx="620293" cy="594385"/>
          </a:xfrm>
          <a:effectLst/>
        </p:grpSpPr>
        <p:sp>
          <p:nvSpPr>
            <p:cNvPr id="24" name="椭圆 23"/>
            <p:cNvSpPr/>
            <p:nvPr/>
          </p:nvSpPr>
          <p:spPr>
            <a:xfrm>
              <a:off x="1547664" y="3129493"/>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5" name="TextBox 133"/>
            <p:cNvSpPr txBox="1">
              <a:spLocks noChangeArrowheads="1"/>
            </p:cNvSpPr>
            <p:nvPr/>
          </p:nvSpPr>
          <p:spPr bwMode="auto">
            <a:xfrm>
              <a:off x="1578981" y="3261861"/>
              <a:ext cx="588976" cy="3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7016977" y="1234518"/>
            <a:ext cx="788381" cy="2421301"/>
            <a:chOff x="6906167" y="1130580"/>
            <a:chExt cx="788871" cy="2421353"/>
          </a:xfrm>
        </p:grpSpPr>
        <p:grpSp>
          <p:nvGrpSpPr>
            <p:cNvPr id="27" name="组合 139"/>
            <p:cNvGrpSpPr/>
            <p:nvPr/>
          </p:nvGrpSpPr>
          <p:grpSpPr bwMode="auto">
            <a:xfrm>
              <a:off x="6906167" y="1130580"/>
              <a:ext cx="702073" cy="307783"/>
              <a:chOff x="6819898" y="1410038"/>
              <a:chExt cx="702073" cy="307783"/>
            </a:xfrm>
          </p:grpSpPr>
          <p:sp>
            <p:nvSpPr>
              <p:cNvPr id="37" name="等腰三角形 36"/>
              <p:cNvSpPr/>
              <p:nvPr/>
            </p:nvSpPr>
            <p:spPr>
              <a:xfrm rot="5400000">
                <a:off x="6781038" y="1507321"/>
                <a:ext cx="192091"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TextBox 150"/>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35%</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 name="组合 140"/>
            <p:cNvGrpSpPr/>
            <p:nvPr/>
          </p:nvGrpSpPr>
          <p:grpSpPr bwMode="auto">
            <a:xfrm>
              <a:off x="6906167" y="1835104"/>
              <a:ext cx="702073" cy="307783"/>
              <a:chOff x="6819898" y="1410038"/>
              <a:chExt cx="702073" cy="307783"/>
            </a:xfrm>
          </p:grpSpPr>
          <p:sp>
            <p:nvSpPr>
              <p:cNvPr id="35" name="等腰三角形 34"/>
              <p:cNvSpPr/>
              <p:nvPr/>
            </p:nvSpPr>
            <p:spPr>
              <a:xfrm rot="5400000">
                <a:off x="6780244" y="1506868"/>
                <a:ext cx="193679"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TextBox 148"/>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9" name="组合 141"/>
            <p:cNvGrpSpPr/>
            <p:nvPr/>
          </p:nvGrpSpPr>
          <p:grpSpPr bwMode="auto">
            <a:xfrm>
              <a:off x="6906167" y="2539628"/>
              <a:ext cx="702073" cy="307783"/>
              <a:chOff x="6819898" y="1410038"/>
              <a:chExt cx="702073" cy="307783"/>
            </a:xfrm>
          </p:grpSpPr>
          <p:sp>
            <p:nvSpPr>
              <p:cNvPr id="33" name="等腰三角形 32"/>
              <p:cNvSpPr/>
              <p:nvPr/>
            </p:nvSpPr>
            <p:spPr>
              <a:xfrm rot="5400000">
                <a:off x="6780244" y="1507210"/>
                <a:ext cx="193679"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TextBox 146"/>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89%</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0" name="组合 142"/>
            <p:cNvGrpSpPr/>
            <p:nvPr/>
          </p:nvGrpSpPr>
          <p:grpSpPr bwMode="auto">
            <a:xfrm>
              <a:off x="6906167" y="3244150"/>
              <a:ext cx="788871" cy="307783"/>
              <a:chOff x="6819898" y="1410036"/>
              <a:chExt cx="788871" cy="307783"/>
            </a:xfrm>
          </p:grpSpPr>
          <p:sp>
            <p:nvSpPr>
              <p:cNvPr id="31" name="等腰三角形 30"/>
              <p:cNvSpPr/>
              <p:nvPr/>
            </p:nvSpPr>
            <p:spPr>
              <a:xfrm rot="5400000">
                <a:off x="6781038" y="1506756"/>
                <a:ext cx="192092"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2" name="TextBox 144"/>
              <p:cNvSpPr txBox="1">
                <a:spLocks noChangeArrowheads="1"/>
              </p:cNvSpPr>
              <p:nvPr/>
            </p:nvSpPr>
            <p:spPr bwMode="auto">
              <a:xfrm>
                <a:off x="6945996" y="1410036"/>
                <a:ext cx="662773"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100%</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9" name="组合 38"/>
          <p:cNvGrpSpPr/>
          <p:nvPr/>
        </p:nvGrpSpPr>
        <p:grpSpPr>
          <a:xfrm>
            <a:off x="1464525" y="3843722"/>
            <a:ext cx="6055788" cy="785602"/>
            <a:chOff x="1464525" y="3659634"/>
            <a:chExt cx="6055788" cy="785602"/>
          </a:xfrm>
        </p:grpSpPr>
        <p:sp>
          <p:nvSpPr>
            <p:cNvPr id="40" name="TextBox 152"/>
            <p:cNvSpPr txBox="1">
              <a:spLocks noChangeArrowheads="1"/>
            </p:cNvSpPr>
            <p:nvPr/>
          </p:nvSpPr>
          <p:spPr bwMode="auto">
            <a:xfrm>
              <a:off x="1477466" y="3659634"/>
              <a:ext cx="13371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bwMode="auto">
            <a:xfrm>
              <a:off x="1574221" y="3980201"/>
              <a:ext cx="5849102"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42" name="矩形 28"/>
            <p:cNvSpPr>
              <a:spLocks noChangeArrowheads="1"/>
            </p:cNvSpPr>
            <p:nvPr/>
          </p:nvSpPr>
          <p:spPr bwMode="auto">
            <a:xfrm>
              <a:off x="1464525" y="3983571"/>
              <a:ext cx="605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43" name="文本框 42"/>
          <p:cNvSpPr txBox="1"/>
          <p:nvPr/>
        </p:nvSpPr>
        <p:spPr>
          <a:xfrm>
            <a:off x="8794414" y="4929915"/>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48" name="图片 47"/>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49" name="组合 48"/>
          <p:cNvGrpSpPr/>
          <p:nvPr/>
        </p:nvGrpSpPr>
        <p:grpSpPr>
          <a:xfrm>
            <a:off x="1172194" y="166088"/>
            <a:ext cx="1480918" cy="625534"/>
            <a:chOff x="4153320" y="3818603"/>
            <a:chExt cx="1480918" cy="625534"/>
          </a:xfrm>
        </p:grpSpPr>
        <p:sp>
          <p:nvSpPr>
            <p:cNvPr id="5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4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nodeType="withEffect">
                                  <p:stCondLst>
                                    <p:cond delay="4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nodeType="withEffect">
                                  <p:stCondLst>
                                    <p:cond delay="4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10" presetClass="entr" presetSubtype="0" fill="hold" nodeType="withEffect">
                                  <p:stCondLst>
                                    <p:cond delay="8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22" presetClass="entr" presetSubtype="8" fill="hold" nodeType="withEffect">
                                  <p:stCondLst>
                                    <p:cond delay="140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22" presetClass="entr" presetSubtype="8" fill="hold" nodeType="withEffect">
                                  <p:stCondLst>
                                    <p:cond delay="190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22" presetClass="entr" presetSubtype="8" fill="hold" nodeType="withEffect">
                                  <p:stCondLst>
                                    <p:cond delay="240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8" fill="hold" nodeType="withEffect">
                                  <p:stCondLst>
                                    <p:cond delay="290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par>
                                <p:cTn id="40" presetID="22" presetClass="entr" presetSubtype="8" fill="hold" nodeType="withEffect">
                                  <p:stCondLst>
                                    <p:cond delay="340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12" presetClass="entr" presetSubtype="4" fill="hold" nodeType="withEffect">
                                  <p:stCondLst>
                                    <p:cond delay="380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p:tgtEl>
                                          <p:spTgt spid="39"/>
                                        </p:tgtEl>
                                        <p:attrNameLst>
                                          <p:attrName>ppt_y</p:attrName>
                                        </p:attrNameLst>
                                      </p:cBhvr>
                                      <p:tavLst>
                                        <p:tav tm="0">
                                          <p:val>
                                            <p:strVal val="#ppt_y+#ppt_h*1.125000"/>
                                          </p:val>
                                        </p:tav>
                                        <p:tav tm="100000">
                                          <p:val>
                                            <p:strVal val="#ppt_y"/>
                                          </p:val>
                                        </p:tav>
                                      </p:tavLst>
                                    </p:anim>
                                    <p:animEffect transition="in" filter="wipe(up)">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577056" y="3551597"/>
            <a:ext cx="1001713" cy="1003300"/>
            <a:chOff x="559093" y="3540757"/>
            <a:chExt cx="1001898" cy="1001899"/>
          </a:xfrm>
        </p:grpSpPr>
        <p:sp>
          <p:nvSpPr>
            <p:cNvPr id="6" name="Freeform 8"/>
            <p:cNvSpPr/>
            <p:nvPr/>
          </p:nvSpPr>
          <p:spPr bwMode="auto">
            <a:xfrm>
              <a:off x="559093"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7" name="Freeform 276"/>
            <p:cNvSpPr>
              <a:spLocks noEditPoints="1"/>
            </p:cNvSpPr>
            <p:nvPr/>
          </p:nvSpPr>
          <p:spPr bwMode="auto">
            <a:xfrm>
              <a:off x="840928" y="3815570"/>
              <a:ext cx="438228" cy="452272"/>
            </a:xfrm>
            <a:custGeom>
              <a:avLst/>
              <a:gdLst>
                <a:gd name="T0" fmla="*/ 2147483647 w 156"/>
                <a:gd name="T1" fmla="*/ 2147483647 h 161"/>
                <a:gd name="T2" fmla="*/ 2147483647 w 156"/>
                <a:gd name="T3" fmla="*/ 2147483647 h 161"/>
                <a:gd name="T4" fmla="*/ 2147483647 w 156"/>
                <a:gd name="T5" fmla="*/ 2147483647 h 161"/>
                <a:gd name="T6" fmla="*/ 2147483647 w 156"/>
                <a:gd name="T7" fmla="*/ 2147483647 h 161"/>
                <a:gd name="T8" fmla="*/ 0 w 156"/>
                <a:gd name="T9" fmla="*/ 2147483647 h 161"/>
                <a:gd name="T10" fmla="*/ 0 w 156"/>
                <a:gd name="T11" fmla="*/ 2147483647 h 161"/>
                <a:gd name="T12" fmla="*/ 2147483647 w 156"/>
                <a:gd name="T13" fmla="*/ 2147483647 h 161"/>
                <a:gd name="T14" fmla="*/ 2147483647 w 156"/>
                <a:gd name="T15" fmla="*/ 2147483647 h 161"/>
                <a:gd name="T16" fmla="*/ 2147483647 w 156"/>
                <a:gd name="T17" fmla="*/ 0 h 161"/>
                <a:gd name="T18" fmla="*/ 2147483647 w 156"/>
                <a:gd name="T19" fmla="*/ 2147483647 h 161"/>
                <a:gd name="T20" fmla="*/ 2147483647 w 156"/>
                <a:gd name="T21" fmla="*/ 2147483647 h 161"/>
                <a:gd name="T22" fmla="*/ 0 w 156"/>
                <a:gd name="T23" fmla="*/ 2147483647 h 161"/>
                <a:gd name="T24" fmla="*/ 2147483647 w 156"/>
                <a:gd name="T25" fmla="*/ 2147483647 h 161"/>
                <a:gd name="T26" fmla="*/ 2147483647 w 156"/>
                <a:gd name="T27" fmla="*/ 2147483647 h 161"/>
                <a:gd name="T28" fmla="*/ 2147483647 w 156"/>
                <a:gd name="T29" fmla="*/ 2147483647 h 161"/>
                <a:gd name="T30" fmla="*/ 2147483647 w 156"/>
                <a:gd name="T31" fmla="*/ 2147483647 h 161"/>
                <a:gd name="T32" fmla="*/ 2147483647 w 156"/>
                <a:gd name="T33" fmla="*/ 2147483647 h 161"/>
                <a:gd name="T34" fmla="*/ 2147483647 w 156"/>
                <a:gd name="T35" fmla="*/ 2147483647 h 161"/>
                <a:gd name="T36" fmla="*/ 2147483647 w 156"/>
                <a:gd name="T37" fmla="*/ 2147483647 h 161"/>
                <a:gd name="T38" fmla="*/ 2147483647 w 156"/>
                <a:gd name="T39" fmla="*/ 2147483647 h 161"/>
                <a:gd name="T40" fmla="*/ 2147483647 w 156"/>
                <a:gd name="T41" fmla="*/ 2147483647 h 161"/>
                <a:gd name="T42" fmla="*/ 2147483647 w 156"/>
                <a:gd name="T43" fmla="*/ 2147483647 h 161"/>
                <a:gd name="T44" fmla="*/ 2147483647 w 156"/>
                <a:gd name="T45" fmla="*/ 2147483647 h 161"/>
                <a:gd name="T46" fmla="*/ 2147483647 w 156"/>
                <a:gd name="T47" fmla="*/ 2147483647 h 161"/>
                <a:gd name="T48" fmla="*/ 2147483647 w 156"/>
                <a:gd name="T49" fmla="*/ 2147483647 h 161"/>
                <a:gd name="T50" fmla="*/ 2147483647 w 156"/>
                <a:gd name="T51" fmla="*/ 2147483647 h 161"/>
                <a:gd name="T52" fmla="*/ 2147483647 w 156"/>
                <a:gd name="T53" fmla="*/ 2147483647 h 161"/>
                <a:gd name="T54" fmla="*/ 2147483647 w 156"/>
                <a:gd name="T55" fmla="*/ 2147483647 h 161"/>
                <a:gd name="T56" fmla="*/ 2147483647 w 156"/>
                <a:gd name="T57" fmla="*/ 2147483647 h 161"/>
                <a:gd name="T58" fmla="*/ 2147483647 w 156"/>
                <a:gd name="T59" fmla="*/ 2147483647 h 161"/>
                <a:gd name="T60" fmla="*/ 2147483647 w 156"/>
                <a:gd name="T61" fmla="*/ 2147483647 h 161"/>
                <a:gd name="T62" fmla="*/ 2147483647 w 156"/>
                <a:gd name="T63" fmla="*/ 2147483647 h 161"/>
                <a:gd name="T64" fmla="*/ 2147483647 w 156"/>
                <a:gd name="T65" fmla="*/ 2147483647 h 161"/>
                <a:gd name="T66" fmla="*/ 2147483647 w 156"/>
                <a:gd name="T67" fmla="*/ 2147483647 h 161"/>
                <a:gd name="T68" fmla="*/ 2147483647 w 156"/>
                <a:gd name="T69" fmla="*/ 2147483647 h 161"/>
                <a:gd name="T70" fmla="*/ 2147483647 w 156"/>
                <a:gd name="T71" fmla="*/ 2147483647 h 161"/>
                <a:gd name="T72" fmla="*/ 2147483647 w 156"/>
                <a:gd name="T73" fmla="*/ 2147483647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8" name="组合 6"/>
          <p:cNvGrpSpPr/>
          <p:nvPr/>
        </p:nvGrpSpPr>
        <p:grpSpPr bwMode="auto">
          <a:xfrm>
            <a:off x="1759744" y="3551597"/>
            <a:ext cx="1003300" cy="1003300"/>
            <a:chOff x="1742166" y="3540757"/>
            <a:chExt cx="1001898" cy="1001899"/>
          </a:xfrm>
        </p:grpSpPr>
        <p:sp>
          <p:nvSpPr>
            <p:cNvPr id="9" name="Freeform 9"/>
            <p:cNvSpPr/>
            <p:nvPr/>
          </p:nvSpPr>
          <p:spPr bwMode="auto">
            <a:xfrm>
              <a:off x="1742166"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0" name="Freeform 278"/>
            <p:cNvSpPr>
              <a:spLocks noEditPoints="1"/>
            </p:cNvSpPr>
            <p:nvPr/>
          </p:nvSpPr>
          <p:spPr bwMode="auto">
            <a:xfrm>
              <a:off x="2025405" y="3822593"/>
              <a:ext cx="435420" cy="438226"/>
            </a:xfrm>
            <a:custGeom>
              <a:avLst/>
              <a:gdLst>
                <a:gd name="T0" fmla="*/ 2147483647 w 66"/>
                <a:gd name="T1" fmla="*/ 2147483647 h 66"/>
                <a:gd name="T2" fmla="*/ 0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66">
                  <a:moveTo>
                    <a:pt x="33" y="0"/>
                  </a:moveTo>
                  <a:cubicBezTo>
                    <a:pt x="51" y="0"/>
                    <a:pt x="66" y="15"/>
                    <a:pt x="66" y="33"/>
                  </a:cubicBezTo>
                  <a:cubicBezTo>
                    <a:pt x="66" y="51"/>
                    <a:pt x="51" y="66"/>
                    <a:pt x="33" y="66"/>
                  </a:cubicBezTo>
                  <a:cubicBezTo>
                    <a:pt x="15" y="66"/>
                    <a:pt x="0" y="51"/>
                    <a:pt x="0" y="33"/>
                  </a:cubicBezTo>
                  <a:cubicBezTo>
                    <a:pt x="0" y="15"/>
                    <a:pt x="15" y="0"/>
                    <a:pt x="33" y="0"/>
                  </a:cubicBezTo>
                  <a:close/>
                  <a:moveTo>
                    <a:pt x="33" y="5"/>
                  </a:moveTo>
                  <a:cubicBezTo>
                    <a:pt x="25" y="5"/>
                    <a:pt x="18" y="8"/>
                    <a:pt x="13" y="13"/>
                  </a:cubicBezTo>
                  <a:cubicBezTo>
                    <a:pt x="8" y="18"/>
                    <a:pt x="5" y="25"/>
                    <a:pt x="5" y="33"/>
                  </a:cubicBezTo>
                  <a:cubicBezTo>
                    <a:pt x="5" y="41"/>
                    <a:pt x="8" y="48"/>
                    <a:pt x="13" y="53"/>
                  </a:cubicBezTo>
                  <a:cubicBezTo>
                    <a:pt x="18" y="58"/>
                    <a:pt x="25" y="61"/>
                    <a:pt x="33" y="61"/>
                  </a:cubicBezTo>
                  <a:cubicBezTo>
                    <a:pt x="41" y="61"/>
                    <a:pt x="48" y="58"/>
                    <a:pt x="53" y="53"/>
                  </a:cubicBezTo>
                  <a:cubicBezTo>
                    <a:pt x="58" y="48"/>
                    <a:pt x="61" y="41"/>
                    <a:pt x="61" y="33"/>
                  </a:cubicBezTo>
                  <a:cubicBezTo>
                    <a:pt x="61" y="25"/>
                    <a:pt x="58" y="18"/>
                    <a:pt x="53" y="13"/>
                  </a:cubicBezTo>
                  <a:cubicBezTo>
                    <a:pt x="48" y="8"/>
                    <a:pt x="41" y="5"/>
                    <a:pt x="33" y="5"/>
                  </a:cubicBezTo>
                  <a:close/>
                  <a:moveTo>
                    <a:pt x="32" y="53"/>
                  </a:moveTo>
                  <a:cubicBezTo>
                    <a:pt x="34" y="53"/>
                    <a:pt x="34" y="53"/>
                    <a:pt x="34" y="53"/>
                  </a:cubicBezTo>
                  <a:cubicBezTo>
                    <a:pt x="34" y="49"/>
                    <a:pt x="34" y="49"/>
                    <a:pt x="34" y="49"/>
                  </a:cubicBezTo>
                  <a:cubicBezTo>
                    <a:pt x="37" y="49"/>
                    <a:pt x="39" y="48"/>
                    <a:pt x="41" y="46"/>
                  </a:cubicBezTo>
                  <a:cubicBezTo>
                    <a:pt x="43" y="44"/>
                    <a:pt x="44" y="42"/>
                    <a:pt x="44" y="39"/>
                  </a:cubicBezTo>
                  <a:cubicBezTo>
                    <a:pt x="44" y="38"/>
                    <a:pt x="44" y="37"/>
                    <a:pt x="43" y="35"/>
                  </a:cubicBezTo>
                  <a:cubicBezTo>
                    <a:pt x="43" y="34"/>
                    <a:pt x="42" y="33"/>
                    <a:pt x="41" y="33"/>
                  </a:cubicBezTo>
                  <a:cubicBezTo>
                    <a:pt x="41" y="32"/>
                    <a:pt x="40" y="31"/>
                    <a:pt x="38" y="31"/>
                  </a:cubicBezTo>
                  <a:cubicBezTo>
                    <a:pt x="38" y="30"/>
                    <a:pt x="36" y="30"/>
                    <a:pt x="34" y="29"/>
                  </a:cubicBezTo>
                  <a:cubicBezTo>
                    <a:pt x="34" y="18"/>
                    <a:pt x="34" y="18"/>
                    <a:pt x="34" y="18"/>
                  </a:cubicBezTo>
                  <a:cubicBezTo>
                    <a:pt x="36" y="18"/>
                    <a:pt x="37" y="18"/>
                    <a:pt x="37" y="19"/>
                  </a:cubicBezTo>
                  <a:cubicBezTo>
                    <a:pt x="38" y="20"/>
                    <a:pt x="39" y="21"/>
                    <a:pt x="39" y="23"/>
                  </a:cubicBezTo>
                  <a:cubicBezTo>
                    <a:pt x="43" y="22"/>
                    <a:pt x="43" y="22"/>
                    <a:pt x="43" y="22"/>
                  </a:cubicBezTo>
                  <a:cubicBezTo>
                    <a:pt x="43" y="20"/>
                    <a:pt x="42" y="18"/>
                    <a:pt x="40" y="16"/>
                  </a:cubicBezTo>
                  <a:cubicBezTo>
                    <a:pt x="39" y="15"/>
                    <a:pt x="37" y="14"/>
                    <a:pt x="34" y="14"/>
                  </a:cubicBezTo>
                  <a:cubicBezTo>
                    <a:pt x="34" y="12"/>
                    <a:pt x="34" y="12"/>
                    <a:pt x="34" y="12"/>
                  </a:cubicBezTo>
                  <a:cubicBezTo>
                    <a:pt x="32" y="12"/>
                    <a:pt x="32" y="12"/>
                    <a:pt x="32" y="12"/>
                  </a:cubicBezTo>
                  <a:cubicBezTo>
                    <a:pt x="32" y="14"/>
                    <a:pt x="32" y="14"/>
                    <a:pt x="32" y="14"/>
                  </a:cubicBezTo>
                  <a:cubicBezTo>
                    <a:pt x="29" y="15"/>
                    <a:pt x="27" y="15"/>
                    <a:pt x="26" y="16"/>
                  </a:cubicBezTo>
                  <a:cubicBezTo>
                    <a:pt x="24" y="18"/>
                    <a:pt x="23" y="21"/>
                    <a:pt x="23" y="23"/>
                  </a:cubicBezTo>
                  <a:cubicBezTo>
                    <a:pt x="23" y="25"/>
                    <a:pt x="23" y="27"/>
                    <a:pt x="24" y="28"/>
                  </a:cubicBezTo>
                  <a:cubicBezTo>
                    <a:pt x="25" y="29"/>
                    <a:pt x="26" y="30"/>
                    <a:pt x="27" y="31"/>
                  </a:cubicBezTo>
                  <a:cubicBezTo>
                    <a:pt x="29" y="32"/>
                    <a:pt x="30" y="33"/>
                    <a:pt x="32" y="33"/>
                  </a:cubicBezTo>
                  <a:cubicBezTo>
                    <a:pt x="32" y="46"/>
                    <a:pt x="32" y="46"/>
                    <a:pt x="32" y="46"/>
                  </a:cubicBezTo>
                  <a:cubicBezTo>
                    <a:pt x="30" y="46"/>
                    <a:pt x="29" y="45"/>
                    <a:pt x="28" y="43"/>
                  </a:cubicBezTo>
                  <a:cubicBezTo>
                    <a:pt x="27" y="42"/>
                    <a:pt x="26" y="41"/>
                    <a:pt x="26" y="38"/>
                  </a:cubicBezTo>
                  <a:cubicBezTo>
                    <a:pt x="22" y="39"/>
                    <a:pt x="22" y="39"/>
                    <a:pt x="22" y="39"/>
                  </a:cubicBezTo>
                  <a:cubicBezTo>
                    <a:pt x="22" y="41"/>
                    <a:pt x="23" y="43"/>
                    <a:pt x="24" y="45"/>
                  </a:cubicBezTo>
                  <a:cubicBezTo>
                    <a:pt x="25" y="46"/>
                    <a:pt x="26" y="47"/>
                    <a:pt x="27" y="48"/>
                  </a:cubicBezTo>
                  <a:cubicBezTo>
                    <a:pt x="28" y="48"/>
                    <a:pt x="30" y="49"/>
                    <a:pt x="32" y="49"/>
                  </a:cubicBezTo>
                  <a:cubicBezTo>
                    <a:pt x="32" y="53"/>
                    <a:pt x="32" y="53"/>
                    <a:pt x="32" y="53"/>
                  </a:cubicBezTo>
                  <a:close/>
                  <a:moveTo>
                    <a:pt x="32" y="18"/>
                  </a:moveTo>
                  <a:cubicBezTo>
                    <a:pt x="30" y="18"/>
                    <a:pt x="29" y="18"/>
                    <a:pt x="28" y="20"/>
                  </a:cubicBezTo>
                  <a:cubicBezTo>
                    <a:pt x="27" y="21"/>
                    <a:pt x="27" y="22"/>
                    <a:pt x="27" y="23"/>
                  </a:cubicBezTo>
                  <a:cubicBezTo>
                    <a:pt x="27" y="25"/>
                    <a:pt x="27" y="26"/>
                    <a:pt x="28" y="27"/>
                  </a:cubicBezTo>
                  <a:cubicBezTo>
                    <a:pt x="29" y="28"/>
                    <a:pt x="30" y="28"/>
                    <a:pt x="32" y="29"/>
                  </a:cubicBezTo>
                  <a:cubicBezTo>
                    <a:pt x="32" y="18"/>
                    <a:pt x="32" y="18"/>
                    <a:pt x="32" y="18"/>
                  </a:cubicBezTo>
                  <a:close/>
                  <a:moveTo>
                    <a:pt x="34" y="46"/>
                  </a:moveTo>
                  <a:cubicBezTo>
                    <a:pt x="36" y="46"/>
                    <a:pt x="37" y="45"/>
                    <a:pt x="38" y="44"/>
                  </a:cubicBezTo>
                  <a:cubicBezTo>
                    <a:pt x="39" y="42"/>
                    <a:pt x="40" y="41"/>
                    <a:pt x="40" y="39"/>
                  </a:cubicBezTo>
                  <a:cubicBezTo>
                    <a:pt x="40" y="38"/>
                    <a:pt x="39" y="37"/>
                    <a:pt x="39" y="36"/>
                  </a:cubicBezTo>
                  <a:cubicBezTo>
                    <a:pt x="38" y="35"/>
                    <a:pt x="36" y="34"/>
                    <a:pt x="34" y="34"/>
                  </a:cubicBezTo>
                  <a:cubicBezTo>
                    <a:pt x="34" y="46"/>
                    <a:pt x="34" y="46"/>
                    <a:pt x="34" y="46"/>
                  </a:cubicBezTo>
                  <a:close/>
                  <a:moveTo>
                    <a:pt x="50" y="15"/>
                  </a:moveTo>
                  <a:cubicBezTo>
                    <a:pt x="46" y="11"/>
                    <a:pt x="40" y="8"/>
                    <a:pt x="33" y="8"/>
                  </a:cubicBezTo>
                  <a:cubicBezTo>
                    <a:pt x="26" y="8"/>
                    <a:pt x="20" y="11"/>
                    <a:pt x="16" y="15"/>
                  </a:cubicBezTo>
                  <a:cubicBezTo>
                    <a:pt x="11" y="20"/>
                    <a:pt x="9" y="26"/>
                    <a:pt x="9" y="33"/>
                  </a:cubicBezTo>
                  <a:cubicBezTo>
                    <a:pt x="9" y="40"/>
                    <a:pt x="11" y="46"/>
                    <a:pt x="16" y="50"/>
                  </a:cubicBezTo>
                  <a:cubicBezTo>
                    <a:pt x="20" y="54"/>
                    <a:pt x="26" y="57"/>
                    <a:pt x="33" y="57"/>
                  </a:cubicBezTo>
                  <a:cubicBezTo>
                    <a:pt x="40" y="57"/>
                    <a:pt x="46" y="54"/>
                    <a:pt x="50" y="50"/>
                  </a:cubicBezTo>
                  <a:cubicBezTo>
                    <a:pt x="55" y="46"/>
                    <a:pt x="57" y="40"/>
                    <a:pt x="57" y="33"/>
                  </a:cubicBezTo>
                  <a:cubicBezTo>
                    <a:pt x="57" y="26"/>
                    <a:pt x="55" y="20"/>
                    <a:pt x="50" y="1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11" name="组合 9"/>
          <p:cNvGrpSpPr/>
          <p:nvPr/>
        </p:nvGrpSpPr>
        <p:grpSpPr bwMode="auto">
          <a:xfrm>
            <a:off x="2936081" y="3551597"/>
            <a:ext cx="1000125" cy="1003300"/>
            <a:chOff x="2917993" y="3540757"/>
            <a:chExt cx="1000087" cy="1001899"/>
          </a:xfrm>
        </p:grpSpPr>
        <p:sp>
          <p:nvSpPr>
            <p:cNvPr id="12" name="Freeform 10"/>
            <p:cNvSpPr/>
            <p:nvPr/>
          </p:nvSpPr>
          <p:spPr bwMode="auto">
            <a:xfrm>
              <a:off x="2917993" y="3540757"/>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191271" y="3817255"/>
              <a:ext cx="453530" cy="448902"/>
              <a:chOff x="1269099" y="-1383290"/>
              <a:chExt cx="701115" cy="693963"/>
            </a:xfrm>
            <a:solidFill>
              <a:schemeClr val="bg1"/>
            </a:solidFill>
          </p:grpSpPr>
          <p:sp>
            <p:nvSpPr>
              <p:cNvPr id="14" name="Freeform 279"/>
              <p:cNvSpPr>
                <a:spLocks noEditPoints="1"/>
              </p:cNvSpPr>
              <p:nvPr/>
            </p:nvSpPr>
            <p:spPr bwMode="auto">
              <a:xfrm>
                <a:off x="1269099" y="-1157748"/>
                <a:ext cx="483378" cy="468421"/>
              </a:xfrm>
              <a:custGeom>
                <a:avLst/>
                <a:gdLst>
                  <a:gd name="T0" fmla="*/ 47 w 47"/>
                  <a:gd name="T1" fmla="*/ 25 h 46"/>
                  <a:gd name="T2" fmla="*/ 45 w 47"/>
                  <a:gd name="T3" fmla="*/ 20 h 46"/>
                  <a:gd name="T4" fmla="*/ 41 w 47"/>
                  <a:gd name="T5" fmla="*/ 18 h 46"/>
                  <a:gd name="T6" fmla="*/ 39 w 47"/>
                  <a:gd name="T7" fmla="*/ 12 h 46"/>
                  <a:gd name="T8" fmla="*/ 41 w 47"/>
                  <a:gd name="T9" fmla="*/ 8 h 46"/>
                  <a:gd name="T10" fmla="*/ 37 w 47"/>
                  <a:gd name="T11" fmla="*/ 5 h 46"/>
                  <a:gd name="T12" fmla="*/ 32 w 47"/>
                  <a:gd name="T13" fmla="*/ 8 h 46"/>
                  <a:gd name="T14" fmla="*/ 27 w 47"/>
                  <a:gd name="T15" fmla="*/ 4 h 46"/>
                  <a:gd name="T16" fmla="*/ 25 w 47"/>
                  <a:gd name="T17" fmla="*/ 0 h 46"/>
                  <a:gd name="T18" fmla="*/ 20 w 47"/>
                  <a:gd name="T19" fmla="*/ 1 h 46"/>
                  <a:gd name="T20" fmla="*/ 19 w 47"/>
                  <a:gd name="T21" fmla="*/ 6 h 46"/>
                  <a:gd name="T22" fmla="*/ 12 w 47"/>
                  <a:gd name="T23" fmla="*/ 7 h 46"/>
                  <a:gd name="T24" fmla="*/ 8 w 47"/>
                  <a:gd name="T25" fmla="*/ 5 h 46"/>
                  <a:gd name="T26" fmla="*/ 6 w 47"/>
                  <a:gd name="T27" fmla="*/ 10 h 46"/>
                  <a:gd name="T28" fmla="*/ 8 w 47"/>
                  <a:gd name="T29" fmla="*/ 14 h 46"/>
                  <a:gd name="T30" fmla="*/ 5 w 47"/>
                  <a:gd name="T31" fmla="*/ 20 h 46"/>
                  <a:gd name="T32" fmla="*/ 0 w 47"/>
                  <a:gd name="T33" fmla="*/ 21 h 46"/>
                  <a:gd name="T34" fmla="*/ 1 w 47"/>
                  <a:gd name="T35" fmla="*/ 26 h 46"/>
                  <a:gd name="T36" fmla="*/ 6 w 47"/>
                  <a:gd name="T37" fmla="*/ 27 h 46"/>
                  <a:gd name="T38" fmla="*/ 8 w 47"/>
                  <a:gd name="T39" fmla="*/ 34 h 46"/>
                  <a:gd name="T40" fmla="*/ 6 w 47"/>
                  <a:gd name="T41" fmla="*/ 38 h 46"/>
                  <a:gd name="T42" fmla="*/ 10 w 47"/>
                  <a:gd name="T43" fmla="*/ 41 h 46"/>
                  <a:gd name="T44" fmla="*/ 15 w 47"/>
                  <a:gd name="T45" fmla="*/ 38 h 46"/>
                  <a:gd name="T46" fmla="*/ 20 w 47"/>
                  <a:gd name="T47" fmla="*/ 42 h 46"/>
                  <a:gd name="T48" fmla="*/ 22 w 47"/>
                  <a:gd name="T49" fmla="*/ 46 h 46"/>
                  <a:gd name="T50" fmla="*/ 27 w 47"/>
                  <a:gd name="T51" fmla="*/ 45 h 46"/>
                  <a:gd name="T52" fmla="*/ 28 w 47"/>
                  <a:gd name="T53" fmla="*/ 40 h 46"/>
                  <a:gd name="T54" fmla="*/ 34 w 47"/>
                  <a:gd name="T55" fmla="*/ 38 h 46"/>
                  <a:gd name="T56" fmla="*/ 39 w 47"/>
                  <a:gd name="T57" fmla="*/ 41 h 46"/>
                  <a:gd name="T58" fmla="*/ 41 w 47"/>
                  <a:gd name="T59" fmla="*/ 36 h 46"/>
                  <a:gd name="T60" fmla="*/ 39 w 47"/>
                  <a:gd name="T61" fmla="*/ 32 h 46"/>
                  <a:gd name="T62" fmla="*/ 42 w 47"/>
                  <a:gd name="T63" fmla="*/ 26 h 46"/>
                  <a:gd name="T64" fmla="*/ 23 w 47"/>
                  <a:gd name="T65" fmla="*/ 34 h 46"/>
                  <a:gd name="T66" fmla="*/ 13 w 47"/>
                  <a:gd name="T67" fmla="*/ 23 h 46"/>
                  <a:gd name="T68" fmla="*/ 34 w 47"/>
                  <a:gd name="T6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6">
                    <a:moveTo>
                      <a:pt x="45" y="26"/>
                    </a:moveTo>
                    <a:cubicBezTo>
                      <a:pt x="46" y="26"/>
                      <a:pt x="47" y="25"/>
                      <a:pt x="47" y="25"/>
                    </a:cubicBezTo>
                    <a:cubicBezTo>
                      <a:pt x="47" y="21"/>
                      <a:pt x="47" y="21"/>
                      <a:pt x="47" y="21"/>
                    </a:cubicBezTo>
                    <a:cubicBezTo>
                      <a:pt x="47" y="20"/>
                      <a:pt x="46" y="20"/>
                      <a:pt x="45" y="20"/>
                    </a:cubicBezTo>
                    <a:cubicBezTo>
                      <a:pt x="42" y="20"/>
                      <a:pt x="42" y="20"/>
                      <a:pt x="42" y="20"/>
                    </a:cubicBezTo>
                    <a:cubicBezTo>
                      <a:pt x="42" y="20"/>
                      <a:pt x="41" y="19"/>
                      <a:pt x="41" y="18"/>
                    </a:cubicBezTo>
                    <a:cubicBezTo>
                      <a:pt x="39" y="14"/>
                      <a:pt x="39" y="14"/>
                      <a:pt x="39" y="14"/>
                    </a:cubicBezTo>
                    <a:cubicBezTo>
                      <a:pt x="38" y="13"/>
                      <a:pt x="38" y="12"/>
                      <a:pt x="39" y="12"/>
                    </a:cubicBezTo>
                    <a:cubicBezTo>
                      <a:pt x="41" y="10"/>
                      <a:pt x="41" y="10"/>
                      <a:pt x="41" y="10"/>
                    </a:cubicBezTo>
                    <a:cubicBezTo>
                      <a:pt x="42" y="9"/>
                      <a:pt x="42" y="8"/>
                      <a:pt x="41" y="8"/>
                    </a:cubicBezTo>
                    <a:cubicBezTo>
                      <a:pt x="39" y="5"/>
                      <a:pt x="39" y="5"/>
                      <a:pt x="39" y="5"/>
                    </a:cubicBezTo>
                    <a:cubicBezTo>
                      <a:pt x="38" y="5"/>
                      <a:pt x="37" y="5"/>
                      <a:pt x="37" y="5"/>
                    </a:cubicBezTo>
                    <a:cubicBezTo>
                      <a:pt x="34" y="7"/>
                      <a:pt x="34" y="7"/>
                      <a:pt x="34" y="7"/>
                    </a:cubicBezTo>
                    <a:cubicBezTo>
                      <a:pt x="34" y="8"/>
                      <a:pt x="33" y="8"/>
                      <a:pt x="32" y="8"/>
                    </a:cubicBezTo>
                    <a:cubicBezTo>
                      <a:pt x="28" y="6"/>
                      <a:pt x="28" y="6"/>
                      <a:pt x="28" y="6"/>
                    </a:cubicBezTo>
                    <a:cubicBezTo>
                      <a:pt x="27" y="6"/>
                      <a:pt x="27" y="5"/>
                      <a:pt x="27" y="4"/>
                    </a:cubicBezTo>
                    <a:cubicBezTo>
                      <a:pt x="27" y="1"/>
                      <a:pt x="27" y="1"/>
                      <a:pt x="27" y="1"/>
                    </a:cubicBezTo>
                    <a:cubicBezTo>
                      <a:pt x="27" y="0"/>
                      <a:pt x="26" y="0"/>
                      <a:pt x="25" y="0"/>
                    </a:cubicBezTo>
                    <a:cubicBezTo>
                      <a:pt x="22" y="0"/>
                      <a:pt x="22" y="0"/>
                      <a:pt x="22" y="0"/>
                    </a:cubicBezTo>
                    <a:cubicBezTo>
                      <a:pt x="21" y="0"/>
                      <a:pt x="20" y="0"/>
                      <a:pt x="20" y="1"/>
                    </a:cubicBezTo>
                    <a:cubicBezTo>
                      <a:pt x="20" y="4"/>
                      <a:pt x="20" y="4"/>
                      <a:pt x="20" y="4"/>
                    </a:cubicBezTo>
                    <a:cubicBezTo>
                      <a:pt x="20" y="5"/>
                      <a:pt x="20" y="6"/>
                      <a:pt x="19" y="6"/>
                    </a:cubicBezTo>
                    <a:cubicBezTo>
                      <a:pt x="15" y="8"/>
                      <a:pt x="15" y="8"/>
                      <a:pt x="15" y="8"/>
                    </a:cubicBezTo>
                    <a:cubicBezTo>
                      <a:pt x="14" y="8"/>
                      <a:pt x="13" y="8"/>
                      <a:pt x="12" y="7"/>
                    </a:cubicBezTo>
                    <a:cubicBezTo>
                      <a:pt x="10" y="5"/>
                      <a:pt x="10" y="5"/>
                      <a:pt x="10" y="5"/>
                    </a:cubicBezTo>
                    <a:cubicBezTo>
                      <a:pt x="10" y="5"/>
                      <a:pt x="9" y="5"/>
                      <a:pt x="8" y="5"/>
                    </a:cubicBezTo>
                    <a:cubicBezTo>
                      <a:pt x="6" y="8"/>
                      <a:pt x="6" y="8"/>
                      <a:pt x="6" y="8"/>
                    </a:cubicBezTo>
                    <a:cubicBezTo>
                      <a:pt x="5" y="8"/>
                      <a:pt x="5" y="9"/>
                      <a:pt x="6" y="10"/>
                    </a:cubicBezTo>
                    <a:cubicBezTo>
                      <a:pt x="8" y="12"/>
                      <a:pt x="8" y="12"/>
                      <a:pt x="8" y="12"/>
                    </a:cubicBezTo>
                    <a:cubicBezTo>
                      <a:pt x="8" y="12"/>
                      <a:pt x="9" y="13"/>
                      <a:pt x="8" y="14"/>
                    </a:cubicBezTo>
                    <a:cubicBezTo>
                      <a:pt x="6" y="18"/>
                      <a:pt x="6" y="18"/>
                      <a:pt x="6" y="18"/>
                    </a:cubicBezTo>
                    <a:cubicBezTo>
                      <a:pt x="6" y="19"/>
                      <a:pt x="5" y="20"/>
                      <a:pt x="5" y="20"/>
                    </a:cubicBezTo>
                    <a:cubicBezTo>
                      <a:pt x="1" y="20"/>
                      <a:pt x="1" y="20"/>
                      <a:pt x="1" y="20"/>
                    </a:cubicBezTo>
                    <a:cubicBezTo>
                      <a:pt x="1" y="20"/>
                      <a:pt x="0" y="20"/>
                      <a:pt x="0" y="21"/>
                    </a:cubicBezTo>
                    <a:cubicBezTo>
                      <a:pt x="0" y="25"/>
                      <a:pt x="0" y="25"/>
                      <a:pt x="0" y="25"/>
                    </a:cubicBezTo>
                    <a:cubicBezTo>
                      <a:pt x="0" y="25"/>
                      <a:pt x="1" y="26"/>
                      <a:pt x="1" y="26"/>
                    </a:cubicBezTo>
                    <a:cubicBezTo>
                      <a:pt x="5" y="26"/>
                      <a:pt x="5" y="26"/>
                      <a:pt x="5" y="26"/>
                    </a:cubicBezTo>
                    <a:cubicBezTo>
                      <a:pt x="5" y="26"/>
                      <a:pt x="6" y="27"/>
                      <a:pt x="6" y="27"/>
                    </a:cubicBezTo>
                    <a:cubicBezTo>
                      <a:pt x="8" y="32"/>
                      <a:pt x="8" y="32"/>
                      <a:pt x="8" y="32"/>
                    </a:cubicBezTo>
                    <a:cubicBezTo>
                      <a:pt x="9" y="32"/>
                      <a:pt x="8" y="33"/>
                      <a:pt x="8" y="34"/>
                    </a:cubicBezTo>
                    <a:cubicBezTo>
                      <a:pt x="6" y="36"/>
                      <a:pt x="6" y="36"/>
                      <a:pt x="6" y="36"/>
                    </a:cubicBezTo>
                    <a:cubicBezTo>
                      <a:pt x="5" y="37"/>
                      <a:pt x="5" y="38"/>
                      <a:pt x="6" y="38"/>
                    </a:cubicBezTo>
                    <a:cubicBezTo>
                      <a:pt x="8" y="41"/>
                      <a:pt x="8" y="41"/>
                      <a:pt x="8" y="41"/>
                    </a:cubicBezTo>
                    <a:cubicBezTo>
                      <a:pt x="9" y="41"/>
                      <a:pt x="10" y="41"/>
                      <a:pt x="10" y="41"/>
                    </a:cubicBezTo>
                    <a:cubicBezTo>
                      <a:pt x="12" y="38"/>
                      <a:pt x="12" y="38"/>
                      <a:pt x="12" y="38"/>
                    </a:cubicBezTo>
                    <a:cubicBezTo>
                      <a:pt x="13" y="38"/>
                      <a:pt x="14" y="38"/>
                      <a:pt x="15" y="38"/>
                    </a:cubicBezTo>
                    <a:cubicBezTo>
                      <a:pt x="19" y="40"/>
                      <a:pt x="19" y="40"/>
                      <a:pt x="19" y="40"/>
                    </a:cubicBezTo>
                    <a:cubicBezTo>
                      <a:pt x="20" y="40"/>
                      <a:pt x="20" y="41"/>
                      <a:pt x="20" y="42"/>
                    </a:cubicBezTo>
                    <a:cubicBezTo>
                      <a:pt x="20" y="45"/>
                      <a:pt x="20" y="45"/>
                      <a:pt x="20" y="45"/>
                    </a:cubicBezTo>
                    <a:cubicBezTo>
                      <a:pt x="20" y="46"/>
                      <a:pt x="21" y="46"/>
                      <a:pt x="22" y="46"/>
                    </a:cubicBezTo>
                    <a:cubicBezTo>
                      <a:pt x="25" y="46"/>
                      <a:pt x="25" y="46"/>
                      <a:pt x="25" y="46"/>
                    </a:cubicBezTo>
                    <a:cubicBezTo>
                      <a:pt x="26" y="46"/>
                      <a:pt x="27" y="46"/>
                      <a:pt x="27" y="45"/>
                    </a:cubicBezTo>
                    <a:cubicBezTo>
                      <a:pt x="27" y="42"/>
                      <a:pt x="27" y="42"/>
                      <a:pt x="27" y="42"/>
                    </a:cubicBezTo>
                    <a:cubicBezTo>
                      <a:pt x="27" y="41"/>
                      <a:pt x="27" y="40"/>
                      <a:pt x="28" y="40"/>
                    </a:cubicBezTo>
                    <a:cubicBezTo>
                      <a:pt x="32" y="38"/>
                      <a:pt x="32" y="38"/>
                      <a:pt x="32" y="38"/>
                    </a:cubicBezTo>
                    <a:cubicBezTo>
                      <a:pt x="33" y="38"/>
                      <a:pt x="34" y="38"/>
                      <a:pt x="34" y="38"/>
                    </a:cubicBezTo>
                    <a:cubicBezTo>
                      <a:pt x="37" y="41"/>
                      <a:pt x="37" y="41"/>
                      <a:pt x="37" y="41"/>
                    </a:cubicBezTo>
                    <a:cubicBezTo>
                      <a:pt x="37" y="41"/>
                      <a:pt x="38" y="41"/>
                      <a:pt x="39" y="41"/>
                    </a:cubicBezTo>
                    <a:cubicBezTo>
                      <a:pt x="41" y="38"/>
                      <a:pt x="41" y="38"/>
                      <a:pt x="41" y="38"/>
                    </a:cubicBezTo>
                    <a:cubicBezTo>
                      <a:pt x="42" y="38"/>
                      <a:pt x="42" y="37"/>
                      <a:pt x="41" y="36"/>
                    </a:cubicBezTo>
                    <a:cubicBezTo>
                      <a:pt x="39" y="34"/>
                      <a:pt x="39" y="34"/>
                      <a:pt x="39" y="34"/>
                    </a:cubicBezTo>
                    <a:cubicBezTo>
                      <a:pt x="38" y="33"/>
                      <a:pt x="38" y="32"/>
                      <a:pt x="39" y="32"/>
                    </a:cubicBezTo>
                    <a:cubicBezTo>
                      <a:pt x="41" y="27"/>
                      <a:pt x="41" y="27"/>
                      <a:pt x="41" y="27"/>
                    </a:cubicBezTo>
                    <a:cubicBezTo>
                      <a:pt x="41" y="27"/>
                      <a:pt x="42" y="26"/>
                      <a:pt x="42" y="26"/>
                    </a:cubicBezTo>
                    <a:cubicBezTo>
                      <a:pt x="45" y="26"/>
                      <a:pt x="45" y="26"/>
                      <a:pt x="45" y="26"/>
                    </a:cubicBezTo>
                    <a:close/>
                    <a:moveTo>
                      <a:pt x="23" y="34"/>
                    </a:moveTo>
                    <a:cubicBezTo>
                      <a:pt x="23" y="34"/>
                      <a:pt x="23" y="34"/>
                      <a:pt x="23" y="34"/>
                    </a:cubicBezTo>
                    <a:cubicBezTo>
                      <a:pt x="18" y="34"/>
                      <a:pt x="13" y="29"/>
                      <a:pt x="13" y="23"/>
                    </a:cubicBezTo>
                    <a:cubicBezTo>
                      <a:pt x="13" y="17"/>
                      <a:pt x="18" y="12"/>
                      <a:pt x="23" y="12"/>
                    </a:cubicBezTo>
                    <a:cubicBezTo>
                      <a:pt x="29" y="12"/>
                      <a:pt x="34" y="17"/>
                      <a:pt x="34" y="23"/>
                    </a:cubicBezTo>
                    <a:cubicBezTo>
                      <a:pt x="34" y="29"/>
                      <a:pt x="29" y="34"/>
                      <a:pt x="23" y="3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15" name="Freeform 280"/>
              <p:cNvSpPr>
                <a:spLocks noEditPoints="1"/>
              </p:cNvSpPr>
              <p:nvPr/>
            </p:nvSpPr>
            <p:spPr bwMode="auto">
              <a:xfrm>
                <a:off x="1595702" y="-1383290"/>
                <a:ext cx="269990" cy="273249"/>
              </a:xfrm>
              <a:custGeom>
                <a:avLst/>
                <a:gdLst>
                  <a:gd name="T0" fmla="*/ 26 w 26"/>
                  <a:gd name="T1" fmla="*/ 15 h 27"/>
                  <a:gd name="T2" fmla="*/ 25 w 26"/>
                  <a:gd name="T3" fmla="*/ 12 h 27"/>
                  <a:gd name="T4" fmla="*/ 23 w 26"/>
                  <a:gd name="T5" fmla="*/ 11 h 27"/>
                  <a:gd name="T6" fmla="*/ 22 w 26"/>
                  <a:gd name="T7" fmla="*/ 7 h 27"/>
                  <a:gd name="T8" fmla="*/ 23 w 26"/>
                  <a:gd name="T9" fmla="*/ 5 h 27"/>
                  <a:gd name="T10" fmla="*/ 20 w 26"/>
                  <a:gd name="T11" fmla="*/ 4 h 27"/>
                  <a:gd name="T12" fmla="*/ 18 w 26"/>
                  <a:gd name="T13" fmla="*/ 5 h 27"/>
                  <a:gd name="T14" fmla="*/ 15 w 26"/>
                  <a:gd name="T15" fmla="*/ 3 h 27"/>
                  <a:gd name="T16" fmla="*/ 14 w 26"/>
                  <a:gd name="T17" fmla="*/ 0 h 27"/>
                  <a:gd name="T18" fmla="*/ 11 w 26"/>
                  <a:gd name="T19" fmla="*/ 1 h 27"/>
                  <a:gd name="T20" fmla="*/ 10 w 26"/>
                  <a:gd name="T21" fmla="*/ 4 h 27"/>
                  <a:gd name="T22" fmla="*/ 7 w 26"/>
                  <a:gd name="T23" fmla="*/ 5 h 27"/>
                  <a:gd name="T24" fmla="*/ 4 w 26"/>
                  <a:gd name="T25" fmla="*/ 4 h 27"/>
                  <a:gd name="T26" fmla="*/ 3 w 26"/>
                  <a:gd name="T27" fmla="*/ 6 h 27"/>
                  <a:gd name="T28" fmla="*/ 4 w 26"/>
                  <a:gd name="T29" fmla="*/ 9 h 27"/>
                  <a:gd name="T30" fmla="*/ 2 w 26"/>
                  <a:gd name="T31" fmla="*/ 12 h 27"/>
                  <a:gd name="T32" fmla="*/ 0 w 26"/>
                  <a:gd name="T33" fmla="*/ 13 h 27"/>
                  <a:gd name="T34" fmla="*/ 1 w 26"/>
                  <a:gd name="T35" fmla="*/ 15 h 27"/>
                  <a:gd name="T36" fmla="*/ 3 w 26"/>
                  <a:gd name="T37" fmla="*/ 16 h 27"/>
                  <a:gd name="T38" fmla="*/ 4 w 26"/>
                  <a:gd name="T39" fmla="*/ 20 h 27"/>
                  <a:gd name="T40" fmla="*/ 3 w 26"/>
                  <a:gd name="T41" fmla="*/ 22 h 27"/>
                  <a:gd name="T42" fmla="*/ 6 w 26"/>
                  <a:gd name="T43" fmla="*/ 24 h 27"/>
                  <a:gd name="T44" fmla="*/ 8 w 26"/>
                  <a:gd name="T45" fmla="*/ 22 h 27"/>
                  <a:gd name="T46" fmla="*/ 11 w 26"/>
                  <a:gd name="T47" fmla="*/ 24 h 27"/>
                  <a:gd name="T48" fmla="*/ 12 w 26"/>
                  <a:gd name="T49" fmla="*/ 27 h 27"/>
                  <a:gd name="T50" fmla="*/ 15 w 26"/>
                  <a:gd name="T51" fmla="*/ 26 h 27"/>
                  <a:gd name="T52" fmla="*/ 15 w 26"/>
                  <a:gd name="T53" fmla="*/ 23 h 27"/>
                  <a:gd name="T54" fmla="*/ 19 w 26"/>
                  <a:gd name="T55" fmla="*/ 22 h 27"/>
                  <a:gd name="T56" fmla="*/ 22 w 26"/>
                  <a:gd name="T57" fmla="*/ 24 h 27"/>
                  <a:gd name="T58" fmla="*/ 23 w 26"/>
                  <a:gd name="T59" fmla="*/ 21 h 27"/>
                  <a:gd name="T60" fmla="*/ 22 w 26"/>
                  <a:gd name="T61" fmla="*/ 19 h 27"/>
                  <a:gd name="T62" fmla="*/ 24 w 26"/>
                  <a:gd name="T63" fmla="*/ 15 h 27"/>
                  <a:gd name="T64" fmla="*/ 13 w 26"/>
                  <a:gd name="T65" fmla="*/ 20 h 27"/>
                  <a:gd name="T66" fmla="*/ 7 w 26"/>
                  <a:gd name="T67" fmla="*/ 14 h 27"/>
                  <a:gd name="T68" fmla="*/ 19 w 26"/>
                  <a:gd name="T6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7">
                    <a:moveTo>
                      <a:pt x="25" y="15"/>
                    </a:moveTo>
                    <a:cubicBezTo>
                      <a:pt x="26" y="15"/>
                      <a:pt x="26" y="15"/>
                      <a:pt x="26" y="15"/>
                    </a:cubicBezTo>
                    <a:cubicBezTo>
                      <a:pt x="26" y="13"/>
                      <a:pt x="26" y="13"/>
                      <a:pt x="26" y="13"/>
                    </a:cubicBezTo>
                    <a:cubicBezTo>
                      <a:pt x="26" y="12"/>
                      <a:pt x="26" y="12"/>
                      <a:pt x="25" y="12"/>
                    </a:cubicBezTo>
                    <a:cubicBezTo>
                      <a:pt x="24" y="12"/>
                      <a:pt x="24" y="12"/>
                      <a:pt x="24" y="12"/>
                    </a:cubicBezTo>
                    <a:cubicBezTo>
                      <a:pt x="23" y="12"/>
                      <a:pt x="23" y="11"/>
                      <a:pt x="23" y="11"/>
                    </a:cubicBezTo>
                    <a:cubicBezTo>
                      <a:pt x="22" y="9"/>
                      <a:pt x="22" y="9"/>
                      <a:pt x="22" y="9"/>
                    </a:cubicBezTo>
                    <a:cubicBezTo>
                      <a:pt x="21" y="8"/>
                      <a:pt x="21" y="8"/>
                      <a:pt x="22" y="7"/>
                    </a:cubicBezTo>
                    <a:cubicBezTo>
                      <a:pt x="23" y="6"/>
                      <a:pt x="23" y="6"/>
                      <a:pt x="23" y="6"/>
                    </a:cubicBezTo>
                    <a:cubicBezTo>
                      <a:pt x="23" y="6"/>
                      <a:pt x="23" y="5"/>
                      <a:pt x="23" y="5"/>
                    </a:cubicBezTo>
                    <a:cubicBezTo>
                      <a:pt x="22" y="4"/>
                      <a:pt x="22" y="4"/>
                      <a:pt x="22" y="4"/>
                    </a:cubicBezTo>
                    <a:cubicBezTo>
                      <a:pt x="21" y="3"/>
                      <a:pt x="21" y="3"/>
                      <a:pt x="20" y="4"/>
                    </a:cubicBezTo>
                    <a:cubicBezTo>
                      <a:pt x="19" y="5"/>
                      <a:pt x="19" y="5"/>
                      <a:pt x="19" y="5"/>
                    </a:cubicBezTo>
                    <a:cubicBezTo>
                      <a:pt x="19" y="5"/>
                      <a:pt x="18" y="5"/>
                      <a:pt x="18" y="5"/>
                    </a:cubicBezTo>
                    <a:cubicBezTo>
                      <a:pt x="15" y="4"/>
                      <a:pt x="15" y="4"/>
                      <a:pt x="15" y="4"/>
                    </a:cubicBezTo>
                    <a:cubicBezTo>
                      <a:pt x="15" y="4"/>
                      <a:pt x="15" y="3"/>
                      <a:pt x="15" y="3"/>
                    </a:cubicBezTo>
                    <a:cubicBezTo>
                      <a:pt x="15" y="1"/>
                      <a:pt x="15" y="1"/>
                      <a:pt x="15" y="1"/>
                    </a:cubicBezTo>
                    <a:cubicBezTo>
                      <a:pt x="15" y="1"/>
                      <a:pt x="14" y="0"/>
                      <a:pt x="14" y="0"/>
                    </a:cubicBezTo>
                    <a:cubicBezTo>
                      <a:pt x="12" y="0"/>
                      <a:pt x="12" y="0"/>
                      <a:pt x="12" y="0"/>
                    </a:cubicBezTo>
                    <a:cubicBezTo>
                      <a:pt x="12" y="0"/>
                      <a:pt x="11" y="1"/>
                      <a:pt x="11" y="1"/>
                    </a:cubicBezTo>
                    <a:cubicBezTo>
                      <a:pt x="11" y="3"/>
                      <a:pt x="11" y="3"/>
                      <a:pt x="11" y="3"/>
                    </a:cubicBezTo>
                    <a:cubicBezTo>
                      <a:pt x="11" y="3"/>
                      <a:pt x="11" y="4"/>
                      <a:pt x="10" y="4"/>
                    </a:cubicBezTo>
                    <a:cubicBezTo>
                      <a:pt x="8" y="5"/>
                      <a:pt x="8" y="5"/>
                      <a:pt x="8" y="5"/>
                    </a:cubicBezTo>
                    <a:cubicBezTo>
                      <a:pt x="8" y="5"/>
                      <a:pt x="7" y="5"/>
                      <a:pt x="7" y="5"/>
                    </a:cubicBezTo>
                    <a:cubicBezTo>
                      <a:pt x="6" y="4"/>
                      <a:pt x="6" y="4"/>
                      <a:pt x="6" y="4"/>
                    </a:cubicBezTo>
                    <a:cubicBezTo>
                      <a:pt x="5" y="3"/>
                      <a:pt x="5" y="3"/>
                      <a:pt x="4" y="4"/>
                    </a:cubicBezTo>
                    <a:cubicBezTo>
                      <a:pt x="3" y="5"/>
                      <a:pt x="3" y="5"/>
                      <a:pt x="3" y="5"/>
                    </a:cubicBezTo>
                    <a:cubicBezTo>
                      <a:pt x="3" y="5"/>
                      <a:pt x="3" y="6"/>
                      <a:pt x="3" y="6"/>
                    </a:cubicBezTo>
                    <a:cubicBezTo>
                      <a:pt x="4" y="7"/>
                      <a:pt x="4" y="7"/>
                      <a:pt x="4" y="7"/>
                    </a:cubicBezTo>
                    <a:cubicBezTo>
                      <a:pt x="5" y="8"/>
                      <a:pt x="5" y="8"/>
                      <a:pt x="4" y="9"/>
                    </a:cubicBezTo>
                    <a:cubicBezTo>
                      <a:pt x="3" y="11"/>
                      <a:pt x="3" y="11"/>
                      <a:pt x="3" y="11"/>
                    </a:cubicBezTo>
                    <a:cubicBezTo>
                      <a:pt x="3" y="11"/>
                      <a:pt x="3" y="12"/>
                      <a:pt x="2" y="12"/>
                    </a:cubicBezTo>
                    <a:cubicBezTo>
                      <a:pt x="1" y="12"/>
                      <a:pt x="1" y="12"/>
                      <a:pt x="1" y="12"/>
                    </a:cubicBezTo>
                    <a:cubicBezTo>
                      <a:pt x="0" y="12"/>
                      <a:pt x="0" y="12"/>
                      <a:pt x="0" y="13"/>
                    </a:cubicBezTo>
                    <a:cubicBezTo>
                      <a:pt x="0" y="15"/>
                      <a:pt x="0" y="15"/>
                      <a:pt x="0" y="15"/>
                    </a:cubicBezTo>
                    <a:cubicBezTo>
                      <a:pt x="0" y="15"/>
                      <a:pt x="0" y="15"/>
                      <a:pt x="1" y="15"/>
                    </a:cubicBezTo>
                    <a:cubicBezTo>
                      <a:pt x="2" y="15"/>
                      <a:pt x="2" y="15"/>
                      <a:pt x="2" y="15"/>
                    </a:cubicBezTo>
                    <a:cubicBezTo>
                      <a:pt x="3" y="15"/>
                      <a:pt x="3" y="16"/>
                      <a:pt x="3" y="16"/>
                    </a:cubicBezTo>
                    <a:cubicBezTo>
                      <a:pt x="4" y="19"/>
                      <a:pt x="4" y="19"/>
                      <a:pt x="4" y="19"/>
                    </a:cubicBezTo>
                    <a:cubicBezTo>
                      <a:pt x="5" y="19"/>
                      <a:pt x="5" y="19"/>
                      <a:pt x="4" y="20"/>
                    </a:cubicBezTo>
                    <a:cubicBezTo>
                      <a:pt x="3" y="21"/>
                      <a:pt x="3" y="21"/>
                      <a:pt x="3" y="21"/>
                    </a:cubicBezTo>
                    <a:cubicBezTo>
                      <a:pt x="3" y="21"/>
                      <a:pt x="3" y="22"/>
                      <a:pt x="3" y="22"/>
                    </a:cubicBezTo>
                    <a:cubicBezTo>
                      <a:pt x="4" y="24"/>
                      <a:pt x="4" y="24"/>
                      <a:pt x="4" y="24"/>
                    </a:cubicBezTo>
                    <a:cubicBezTo>
                      <a:pt x="5" y="24"/>
                      <a:pt x="5" y="24"/>
                      <a:pt x="6" y="24"/>
                    </a:cubicBezTo>
                    <a:cubicBezTo>
                      <a:pt x="7" y="22"/>
                      <a:pt x="7" y="22"/>
                      <a:pt x="7" y="22"/>
                    </a:cubicBezTo>
                    <a:cubicBezTo>
                      <a:pt x="7" y="22"/>
                      <a:pt x="8" y="22"/>
                      <a:pt x="8" y="22"/>
                    </a:cubicBezTo>
                    <a:cubicBezTo>
                      <a:pt x="10" y="23"/>
                      <a:pt x="10" y="23"/>
                      <a:pt x="10" y="23"/>
                    </a:cubicBezTo>
                    <a:cubicBezTo>
                      <a:pt x="11" y="23"/>
                      <a:pt x="11" y="24"/>
                      <a:pt x="11" y="24"/>
                    </a:cubicBezTo>
                    <a:cubicBezTo>
                      <a:pt x="11" y="26"/>
                      <a:pt x="11" y="26"/>
                      <a:pt x="11" y="26"/>
                    </a:cubicBezTo>
                    <a:cubicBezTo>
                      <a:pt x="11" y="26"/>
                      <a:pt x="12" y="27"/>
                      <a:pt x="12" y="27"/>
                    </a:cubicBezTo>
                    <a:cubicBezTo>
                      <a:pt x="14" y="27"/>
                      <a:pt x="14" y="27"/>
                      <a:pt x="14" y="27"/>
                    </a:cubicBezTo>
                    <a:cubicBezTo>
                      <a:pt x="14" y="27"/>
                      <a:pt x="15" y="26"/>
                      <a:pt x="15" y="26"/>
                    </a:cubicBezTo>
                    <a:cubicBezTo>
                      <a:pt x="15" y="24"/>
                      <a:pt x="15" y="24"/>
                      <a:pt x="15" y="24"/>
                    </a:cubicBezTo>
                    <a:cubicBezTo>
                      <a:pt x="15" y="24"/>
                      <a:pt x="15" y="23"/>
                      <a:pt x="15" y="23"/>
                    </a:cubicBezTo>
                    <a:cubicBezTo>
                      <a:pt x="18" y="22"/>
                      <a:pt x="18" y="22"/>
                      <a:pt x="18" y="22"/>
                    </a:cubicBezTo>
                    <a:cubicBezTo>
                      <a:pt x="18" y="22"/>
                      <a:pt x="19" y="22"/>
                      <a:pt x="19" y="22"/>
                    </a:cubicBezTo>
                    <a:cubicBezTo>
                      <a:pt x="20" y="24"/>
                      <a:pt x="20" y="24"/>
                      <a:pt x="20" y="24"/>
                    </a:cubicBezTo>
                    <a:cubicBezTo>
                      <a:pt x="21" y="24"/>
                      <a:pt x="21" y="24"/>
                      <a:pt x="22" y="24"/>
                    </a:cubicBezTo>
                    <a:cubicBezTo>
                      <a:pt x="23" y="22"/>
                      <a:pt x="23" y="22"/>
                      <a:pt x="23" y="22"/>
                    </a:cubicBezTo>
                    <a:cubicBezTo>
                      <a:pt x="23" y="22"/>
                      <a:pt x="23" y="21"/>
                      <a:pt x="23" y="21"/>
                    </a:cubicBezTo>
                    <a:cubicBezTo>
                      <a:pt x="22" y="20"/>
                      <a:pt x="22" y="20"/>
                      <a:pt x="22" y="20"/>
                    </a:cubicBezTo>
                    <a:cubicBezTo>
                      <a:pt x="21" y="19"/>
                      <a:pt x="21" y="19"/>
                      <a:pt x="22" y="19"/>
                    </a:cubicBezTo>
                    <a:cubicBezTo>
                      <a:pt x="23" y="16"/>
                      <a:pt x="23" y="16"/>
                      <a:pt x="23" y="16"/>
                    </a:cubicBezTo>
                    <a:cubicBezTo>
                      <a:pt x="23" y="16"/>
                      <a:pt x="23" y="15"/>
                      <a:pt x="24" y="15"/>
                    </a:cubicBezTo>
                    <a:cubicBezTo>
                      <a:pt x="25" y="15"/>
                      <a:pt x="25" y="15"/>
                      <a:pt x="25" y="15"/>
                    </a:cubicBezTo>
                    <a:close/>
                    <a:moveTo>
                      <a:pt x="13" y="20"/>
                    </a:moveTo>
                    <a:cubicBezTo>
                      <a:pt x="13" y="20"/>
                      <a:pt x="13" y="20"/>
                      <a:pt x="13" y="20"/>
                    </a:cubicBezTo>
                    <a:cubicBezTo>
                      <a:pt x="10" y="20"/>
                      <a:pt x="7" y="17"/>
                      <a:pt x="7" y="14"/>
                    </a:cubicBezTo>
                    <a:cubicBezTo>
                      <a:pt x="7" y="10"/>
                      <a:pt x="10" y="8"/>
                      <a:pt x="13" y="8"/>
                    </a:cubicBezTo>
                    <a:cubicBezTo>
                      <a:pt x="16" y="8"/>
                      <a:pt x="19" y="10"/>
                      <a:pt x="19" y="14"/>
                    </a:cubicBezTo>
                    <a:cubicBezTo>
                      <a:pt x="19" y="17"/>
                      <a:pt x="16" y="20"/>
                      <a:pt x="13" y="2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16" name="Freeform 281"/>
              <p:cNvSpPr>
                <a:spLocks noEditPoints="1"/>
              </p:cNvSpPr>
              <p:nvPr/>
            </p:nvSpPr>
            <p:spPr bwMode="auto">
              <a:xfrm>
                <a:off x="1743762" y="-962576"/>
                <a:ext cx="226452" cy="221202"/>
              </a:xfrm>
              <a:custGeom>
                <a:avLst/>
                <a:gdLst>
                  <a:gd name="T0" fmla="*/ 22 w 22"/>
                  <a:gd name="T1" fmla="*/ 12 h 22"/>
                  <a:gd name="T2" fmla="*/ 21 w 22"/>
                  <a:gd name="T3" fmla="*/ 9 h 22"/>
                  <a:gd name="T4" fmla="*/ 19 w 22"/>
                  <a:gd name="T5" fmla="*/ 9 h 22"/>
                  <a:gd name="T6" fmla="*/ 18 w 22"/>
                  <a:gd name="T7" fmla="*/ 6 h 22"/>
                  <a:gd name="T8" fmla="*/ 19 w 22"/>
                  <a:gd name="T9" fmla="*/ 4 h 22"/>
                  <a:gd name="T10" fmla="*/ 17 w 22"/>
                  <a:gd name="T11" fmla="*/ 3 h 22"/>
                  <a:gd name="T12" fmla="*/ 15 w 22"/>
                  <a:gd name="T13" fmla="*/ 4 h 22"/>
                  <a:gd name="T14" fmla="*/ 13 w 22"/>
                  <a:gd name="T15" fmla="*/ 2 h 22"/>
                  <a:gd name="T16" fmla="*/ 12 w 22"/>
                  <a:gd name="T17" fmla="*/ 0 h 22"/>
                  <a:gd name="T18" fmla="*/ 10 w 22"/>
                  <a:gd name="T19" fmla="*/ 1 h 22"/>
                  <a:gd name="T20" fmla="*/ 9 w 22"/>
                  <a:gd name="T21" fmla="*/ 3 h 22"/>
                  <a:gd name="T22" fmla="*/ 6 w 22"/>
                  <a:gd name="T23" fmla="*/ 4 h 22"/>
                  <a:gd name="T24" fmla="*/ 4 w 22"/>
                  <a:gd name="T25" fmla="*/ 3 h 22"/>
                  <a:gd name="T26" fmla="*/ 3 w 22"/>
                  <a:gd name="T27" fmla="*/ 5 h 22"/>
                  <a:gd name="T28" fmla="*/ 4 w 22"/>
                  <a:gd name="T29" fmla="*/ 7 h 22"/>
                  <a:gd name="T30" fmla="*/ 2 w 22"/>
                  <a:gd name="T31" fmla="*/ 9 h 22"/>
                  <a:gd name="T32" fmla="*/ 0 w 22"/>
                  <a:gd name="T33" fmla="*/ 10 h 22"/>
                  <a:gd name="T34" fmla="*/ 1 w 22"/>
                  <a:gd name="T35" fmla="*/ 12 h 22"/>
                  <a:gd name="T36" fmla="*/ 3 w 22"/>
                  <a:gd name="T37" fmla="*/ 13 h 22"/>
                  <a:gd name="T38" fmla="*/ 4 w 22"/>
                  <a:gd name="T39" fmla="*/ 16 h 22"/>
                  <a:gd name="T40" fmla="*/ 3 w 22"/>
                  <a:gd name="T41" fmla="*/ 18 h 22"/>
                  <a:gd name="T42" fmla="*/ 5 w 22"/>
                  <a:gd name="T43" fmla="*/ 19 h 22"/>
                  <a:gd name="T44" fmla="*/ 7 w 22"/>
                  <a:gd name="T45" fmla="*/ 18 h 22"/>
                  <a:gd name="T46" fmla="*/ 10 w 22"/>
                  <a:gd name="T47" fmla="*/ 20 h 22"/>
                  <a:gd name="T48" fmla="*/ 10 w 22"/>
                  <a:gd name="T49" fmla="*/ 22 h 22"/>
                  <a:gd name="T50" fmla="*/ 13 w 22"/>
                  <a:gd name="T51" fmla="*/ 21 h 22"/>
                  <a:gd name="T52" fmla="*/ 13 w 22"/>
                  <a:gd name="T53" fmla="*/ 19 h 22"/>
                  <a:gd name="T54" fmla="*/ 16 w 22"/>
                  <a:gd name="T55" fmla="*/ 18 h 22"/>
                  <a:gd name="T56" fmla="*/ 18 w 22"/>
                  <a:gd name="T57" fmla="*/ 19 h 22"/>
                  <a:gd name="T58" fmla="*/ 19 w 22"/>
                  <a:gd name="T59" fmla="*/ 17 h 22"/>
                  <a:gd name="T60" fmla="*/ 18 w 22"/>
                  <a:gd name="T61" fmla="*/ 15 h 22"/>
                  <a:gd name="T62" fmla="*/ 20 w 22"/>
                  <a:gd name="T63" fmla="*/ 12 h 22"/>
                  <a:gd name="T64" fmla="*/ 11 w 22"/>
                  <a:gd name="T65" fmla="*/ 16 h 22"/>
                  <a:gd name="T66" fmla="*/ 6 w 22"/>
                  <a:gd name="T67" fmla="*/ 11 h 22"/>
                  <a:gd name="T68" fmla="*/ 16 w 22"/>
                  <a:gd name="T6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22">
                    <a:moveTo>
                      <a:pt x="21" y="12"/>
                    </a:moveTo>
                    <a:cubicBezTo>
                      <a:pt x="22" y="12"/>
                      <a:pt x="22" y="12"/>
                      <a:pt x="22" y="12"/>
                    </a:cubicBezTo>
                    <a:cubicBezTo>
                      <a:pt x="22" y="10"/>
                      <a:pt x="22" y="10"/>
                      <a:pt x="22" y="10"/>
                    </a:cubicBezTo>
                    <a:cubicBezTo>
                      <a:pt x="22" y="10"/>
                      <a:pt x="22" y="9"/>
                      <a:pt x="21" y="9"/>
                    </a:cubicBezTo>
                    <a:cubicBezTo>
                      <a:pt x="20" y="9"/>
                      <a:pt x="20" y="9"/>
                      <a:pt x="20" y="9"/>
                    </a:cubicBezTo>
                    <a:cubicBezTo>
                      <a:pt x="19" y="9"/>
                      <a:pt x="19" y="9"/>
                      <a:pt x="19" y="9"/>
                    </a:cubicBezTo>
                    <a:cubicBezTo>
                      <a:pt x="18" y="7"/>
                      <a:pt x="18" y="7"/>
                      <a:pt x="18" y="7"/>
                    </a:cubicBezTo>
                    <a:cubicBezTo>
                      <a:pt x="18" y="6"/>
                      <a:pt x="18" y="6"/>
                      <a:pt x="18" y="6"/>
                    </a:cubicBezTo>
                    <a:cubicBezTo>
                      <a:pt x="19" y="5"/>
                      <a:pt x="19" y="5"/>
                      <a:pt x="19" y="5"/>
                    </a:cubicBezTo>
                    <a:cubicBezTo>
                      <a:pt x="20" y="4"/>
                      <a:pt x="20" y="4"/>
                      <a:pt x="19" y="4"/>
                    </a:cubicBezTo>
                    <a:cubicBezTo>
                      <a:pt x="18" y="3"/>
                      <a:pt x="18" y="3"/>
                      <a:pt x="18" y="3"/>
                    </a:cubicBezTo>
                    <a:cubicBezTo>
                      <a:pt x="18" y="2"/>
                      <a:pt x="17" y="2"/>
                      <a:pt x="17" y="3"/>
                    </a:cubicBezTo>
                    <a:cubicBezTo>
                      <a:pt x="16" y="4"/>
                      <a:pt x="16" y="4"/>
                      <a:pt x="16" y="4"/>
                    </a:cubicBezTo>
                    <a:cubicBezTo>
                      <a:pt x="16" y="4"/>
                      <a:pt x="15" y="4"/>
                      <a:pt x="15" y="4"/>
                    </a:cubicBezTo>
                    <a:cubicBezTo>
                      <a:pt x="13" y="3"/>
                      <a:pt x="13" y="3"/>
                      <a:pt x="13" y="3"/>
                    </a:cubicBezTo>
                    <a:cubicBezTo>
                      <a:pt x="13" y="3"/>
                      <a:pt x="13" y="2"/>
                      <a:pt x="13" y="2"/>
                    </a:cubicBezTo>
                    <a:cubicBezTo>
                      <a:pt x="13" y="1"/>
                      <a:pt x="13" y="1"/>
                      <a:pt x="13" y="1"/>
                    </a:cubicBezTo>
                    <a:cubicBezTo>
                      <a:pt x="13" y="0"/>
                      <a:pt x="12" y="0"/>
                      <a:pt x="12" y="0"/>
                    </a:cubicBezTo>
                    <a:cubicBezTo>
                      <a:pt x="10" y="0"/>
                      <a:pt x="10" y="0"/>
                      <a:pt x="10" y="0"/>
                    </a:cubicBezTo>
                    <a:cubicBezTo>
                      <a:pt x="10" y="0"/>
                      <a:pt x="10" y="0"/>
                      <a:pt x="10" y="1"/>
                    </a:cubicBezTo>
                    <a:cubicBezTo>
                      <a:pt x="10" y="2"/>
                      <a:pt x="10" y="2"/>
                      <a:pt x="10" y="2"/>
                    </a:cubicBezTo>
                    <a:cubicBezTo>
                      <a:pt x="10" y="2"/>
                      <a:pt x="9" y="3"/>
                      <a:pt x="9" y="3"/>
                    </a:cubicBezTo>
                    <a:cubicBezTo>
                      <a:pt x="7" y="4"/>
                      <a:pt x="7" y="4"/>
                      <a:pt x="7" y="4"/>
                    </a:cubicBezTo>
                    <a:cubicBezTo>
                      <a:pt x="7" y="4"/>
                      <a:pt x="6" y="4"/>
                      <a:pt x="6" y="4"/>
                    </a:cubicBezTo>
                    <a:cubicBezTo>
                      <a:pt x="5" y="3"/>
                      <a:pt x="5" y="3"/>
                      <a:pt x="5" y="3"/>
                    </a:cubicBezTo>
                    <a:cubicBezTo>
                      <a:pt x="5" y="2"/>
                      <a:pt x="4" y="2"/>
                      <a:pt x="4" y="3"/>
                    </a:cubicBezTo>
                    <a:cubicBezTo>
                      <a:pt x="3" y="4"/>
                      <a:pt x="3" y="4"/>
                      <a:pt x="3" y="4"/>
                    </a:cubicBezTo>
                    <a:cubicBezTo>
                      <a:pt x="3" y="4"/>
                      <a:pt x="3" y="4"/>
                      <a:pt x="3" y="5"/>
                    </a:cubicBezTo>
                    <a:cubicBezTo>
                      <a:pt x="4" y="6"/>
                      <a:pt x="4" y="6"/>
                      <a:pt x="4" y="6"/>
                    </a:cubicBezTo>
                    <a:cubicBezTo>
                      <a:pt x="4" y="6"/>
                      <a:pt x="4" y="6"/>
                      <a:pt x="4" y="7"/>
                    </a:cubicBezTo>
                    <a:cubicBezTo>
                      <a:pt x="3" y="9"/>
                      <a:pt x="3" y="9"/>
                      <a:pt x="3" y="9"/>
                    </a:cubicBezTo>
                    <a:cubicBezTo>
                      <a:pt x="3" y="9"/>
                      <a:pt x="3" y="9"/>
                      <a:pt x="2" y="9"/>
                    </a:cubicBezTo>
                    <a:cubicBezTo>
                      <a:pt x="1" y="9"/>
                      <a:pt x="1" y="9"/>
                      <a:pt x="1" y="9"/>
                    </a:cubicBezTo>
                    <a:cubicBezTo>
                      <a:pt x="1" y="9"/>
                      <a:pt x="0" y="10"/>
                      <a:pt x="0" y="10"/>
                    </a:cubicBezTo>
                    <a:cubicBezTo>
                      <a:pt x="0" y="12"/>
                      <a:pt x="0" y="12"/>
                      <a:pt x="0" y="12"/>
                    </a:cubicBezTo>
                    <a:cubicBezTo>
                      <a:pt x="0" y="12"/>
                      <a:pt x="1" y="12"/>
                      <a:pt x="1" y="12"/>
                    </a:cubicBezTo>
                    <a:cubicBezTo>
                      <a:pt x="2" y="12"/>
                      <a:pt x="2" y="12"/>
                      <a:pt x="2" y="12"/>
                    </a:cubicBezTo>
                    <a:cubicBezTo>
                      <a:pt x="3" y="12"/>
                      <a:pt x="3" y="13"/>
                      <a:pt x="3" y="13"/>
                    </a:cubicBezTo>
                    <a:cubicBezTo>
                      <a:pt x="4" y="15"/>
                      <a:pt x="4" y="15"/>
                      <a:pt x="4" y="15"/>
                    </a:cubicBezTo>
                    <a:cubicBezTo>
                      <a:pt x="4" y="15"/>
                      <a:pt x="4" y="16"/>
                      <a:pt x="4" y="16"/>
                    </a:cubicBezTo>
                    <a:cubicBezTo>
                      <a:pt x="3" y="17"/>
                      <a:pt x="3" y="17"/>
                      <a:pt x="3" y="17"/>
                    </a:cubicBezTo>
                    <a:cubicBezTo>
                      <a:pt x="3" y="17"/>
                      <a:pt x="3" y="18"/>
                      <a:pt x="3" y="18"/>
                    </a:cubicBezTo>
                    <a:cubicBezTo>
                      <a:pt x="4" y="19"/>
                      <a:pt x="4" y="19"/>
                      <a:pt x="4" y="19"/>
                    </a:cubicBezTo>
                    <a:cubicBezTo>
                      <a:pt x="4" y="19"/>
                      <a:pt x="5" y="19"/>
                      <a:pt x="5" y="19"/>
                    </a:cubicBezTo>
                    <a:cubicBezTo>
                      <a:pt x="6" y="18"/>
                      <a:pt x="6" y="18"/>
                      <a:pt x="6" y="18"/>
                    </a:cubicBezTo>
                    <a:cubicBezTo>
                      <a:pt x="6" y="18"/>
                      <a:pt x="7" y="18"/>
                      <a:pt x="7" y="18"/>
                    </a:cubicBezTo>
                    <a:cubicBezTo>
                      <a:pt x="9" y="19"/>
                      <a:pt x="9" y="19"/>
                      <a:pt x="9" y="19"/>
                    </a:cubicBezTo>
                    <a:cubicBezTo>
                      <a:pt x="9" y="19"/>
                      <a:pt x="10" y="19"/>
                      <a:pt x="10" y="20"/>
                    </a:cubicBezTo>
                    <a:cubicBezTo>
                      <a:pt x="10" y="21"/>
                      <a:pt x="10" y="21"/>
                      <a:pt x="10" y="21"/>
                    </a:cubicBezTo>
                    <a:cubicBezTo>
                      <a:pt x="10" y="21"/>
                      <a:pt x="10" y="22"/>
                      <a:pt x="10" y="22"/>
                    </a:cubicBezTo>
                    <a:cubicBezTo>
                      <a:pt x="12" y="22"/>
                      <a:pt x="12" y="22"/>
                      <a:pt x="12" y="22"/>
                    </a:cubicBezTo>
                    <a:cubicBezTo>
                      <a:pt x="12" y="22"/>
                      <a:pt x="13" y="21"/>
                      <a:pt x="13" y="21"/>
                    </a:cubicBezTo>
                    <a:cubicBezTo>
                      <a:pt x="13" y="20"/>
                      <a:pt x="13" y="20"/>
                      <a:pt x="13" y="20"/>
                    </a:cubicBezTo>
                    <a:cubicBezTo>
                      <a:pt x="13" y="19"/>
                      <a:pt x="13" y="19"/>
                      <a:pt x="13" y="19"/>
                    </a:cubicBezTo>
                    <a:cubicBezTo>
                      <a:pt x="15" y="18"/>
                      <a:pt x="15" y="18"/>
                      <a:pt x="15" y="18"/>
                    </a:cubicBezTo>
                    <a:cubicBezTo>
                      <a:pt x="15" y="18"/>
                      <a:pt x="16" y="18"/>
                      <a:pt x="16" y="18"/>
                    </a:cubicBezTo>
                    <a:cubicBezTo>
                      <a:pt x="17" y="19"/>
                      <a:pt x="17" y="19"/>
                      <a:pt x="17" y="19"/>
                    </a:cubicBezTo>
                    <a:cubicBezTo>
                      <a:pt x="17" y="19"/>
                      <a:pt x="18" y="19"/>
                      <a:pt x="18" y="19"/>
                    </a:cubicBezTo>
                    <a:cubicBezTo>
                      <a:pt x="19" y="18"/>
                      <a:pt x="19" y="18"/>
                      <a:pt x="19" y="18"/>
                    </a:cubicBezTo>
                    <a:cubicBezTo>
                      <a:pt x="20" y="18"/>
                      <a:pt x="20" y="17"/>
                      <a:pt x="19" y="17"/>
                    </a:cubicBezTo>
                    <a:cubicBezTo>
                      <a:pt x="18" y="16"/>
                      <a:pt x="18" y="16"/>
                      <a:pt x="18" y="16"/>
                    </a:cubicBezTo>
                    <a:cubicBezTo>
                      <a:pt x="18" y="16"/>
                      <a:pt x="18" y="15"/>
                      <a:pt x="18" y="15"/>
                    </a:cubicBezTo>
                    <a:cubicBezTo>
                      <a:pt x="19" y="13"/>
                      <a:pt x="19" y="13"/>
                      <a:pt x="19" y="13"/>
                    </a:cubicBezTo>
                    <a:cubicBezTo>
                      <a:pt x="19" y="13"/>
                      <a:pt x="19" y="12"/>
                      <a:pt x="20" y="12"/>
                    </a:cubicBezTo>
                    <a:cubicBezTo>
                      <a:pt x="21" y="12"/>
                      <a:pt x="21" y="12"/>
                      <a:pt x="21" y="12"/>
                    </a:cubicBezTo>
                    <a:close/>
                    <a:moveTo>
                      <a:pt x="11" y="16"/>
                    </a:moveTo>
                    <a:cubicBezTo>
                      <a:pt x="11" y="16"/>
                      <a:pt x="11" y="16"/>
                      <a:pt x="11" y="16"/>
                    </a:cubicBezTo>
                    <a:cubicBezTo>
                      <a:pt x="8" y="16"/>
                      <a:pt x="6" y="14"/>
                      <a:pt x="6" y="11"/>
                    </a:cubicBezTo>
                    <a:cubicBezTo>
                      <a:pt x="6" y="8"/>
                      <a:pt x="8" y="6"/>
                      <a:pt x="11" y="6"/>
                    </a:cubicBezTo>
                    <a:cubicBezTo>
                      <a:pt x="14" y="6"/>
                      <a:pt x="16" y="8"/>
                      <a:pt x="16" y="11"/>
                    </a:cubicBezTo>
                    <a:cubicBezTo>
                      <a:pt x="16" y="14"/>
                      <a:pt x="14" y="16"/>
                      <a:pt x="11" y="16"/>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17" name="组合 16"/>
          <p:cNvGrpSpPr/>
          <p:nvPr/>
        </p:nvGrpSpPr>
        <p:grpSpPr>
          <a:xfrm>
            <a:off x="4110831" y="1233847"/>
            <a:ext cx="1000125" cy="1001712"/>
            <a:chOff x="4072731" y="1112838"/>
            <a:chExt cx="1000125" cy="1001712"/>
          </a:xfrm>
        </p:grpSpPr>
        <p:sp>
          <p:nvSpPr>
            <p:cNvPr id="18" name="Freeform 15"/>
            <p:cNvSpPr/>
            <p:nvPr/>
          </p:nvSpPr>
          <p:spPr bwMode="auto">
            <a:xfrm>
              <a:off x="4072731" y="1112838"/>
              <a:ext cx="1000125" cy="1001712"/>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9" name="Freeform 69"/>
            <p:cNvSpPr>
              <a:spLocks noEditPoints="1"/>
            </p:cNvSpPr>
            <p:nvPr/>
          </p:nvSpPr>
          <p:spPr bwMode="auto">
            <a:xfrm>
              <a:off x="4366542" y="1435480"/>
              <a:ext cx="412502" cy="356427"/>
            </a:xfrm>
            <a:custGeom>
              <a:avLst/>
              <a:gdLst>
                <a:gd name="T0" fmla="*/ 2147483647 w 265"/>
                <a:gd name="T1" fmla="*/ 2147483647 h 252"/>
                <a:gd name="T2" fmla="*/ 2147483647 w 265"/>
                <a:gd name="T3" fmla="*/ 2147483647 h 252"/>
                <a:gd name="T4" fmla="*/ 2147483647 w 265"/>
                <a:gd name="T5" fmla="*/ 2147483647 h 252"/>
                <a:gd name="T6" fmla="*/ 2147483647 w 265"/>
                <a:gd name="T7" fmla="*/ 2147483647 h 252"/>
                <a:gd name="T8" fmla="*/ 2147483647 w 265"/>
                <a:gd name="T9" fmla="*/ 2147483647 h 252"/>
                <a:gd name="T10" fmla="*/ 2147483647 w 265"/>
                <a:gd name="T11" fmla="*/ 2147483647 h 252"/>
                <a:gd name="T12" fmla="*/ 2147483647 w 265"/>
                <a:gd name="T13" fmla="*/ 2147483647 h 252"/>
                <a:gd name="T14" fmla="*/ 2147483647 w 265"/>
                <a:gd name="T15" fmla="*/ 2147483647 h 252"/>
                <a:gd name="T16" fmla="*/ 2147483647 w 265"/>
                <a:gd name="T17" fmla="*/ 2147483647 h 252"/>
                <a:gd name="T18" fmla="*/ 2147483647 w 265"/>
                <a:gd name="T19" fmla="*/ 2147483647 h 252"/>
                <a:gd name="T20" fmla="*/ 2147483647 w 265"/>
                <a:gd name="T21" fmla="*/ 2147483647 h 252"/>
                <a:gd name="T22" fmla="*/ 2147483647 w 265"/>
                <a:gd name="T23" fmla="*/ 2147483647 h 252"/>
                <a:gd name="T24" fmla="*/ 2147483647 w 265"/>
                <a:gd name="T25" fmla="*/ 2147483647 h 252"/>
                <a:gd name="T26" fmla="*/ 2147483647 w 265"/>
                <a:gd name="T27" fmla="*/ 2147483647 h 252"/>
                <a:gd name="T28" fmla="*/ 2147483647 w 265"/>
                <a:gd name="T29" fmla="*/ 2147483647 h 252"/>
                <a:gd name="T30" fmla="*/ 2147483647 w 265"/>
                <a:gd name="T31" fmla="*/ 2147483647 h 252"/>
                <a:gd name="T32" fmla="*/ 2147483647 w 265"/>
                <a:gd name="T33" fmla="*/ 2147483647 h 252"/>
                <a:gd name="T34" fmla="*/ 2147483647 w 265"/>
                <a:gd name="T35" fmla="*/ 2147483647 h 252"/>
                <a:gd name="T36" fmla="*/ 2147483647 w 265"/>
                <a:gd name="T37" fmla="*/ 2147483647 h 252"/>
                <a:gd name="T38" fmla="*/ 2147483647 w 265"/>
                <a:gd name="T39" fmla="*/ 2147483647 h 252"/>
                <a:gd name="T40" fmla="*/ 2147483647 w 265"/>
                <a:gd name="T41" fmla="*/ 2147483647 h 252"/>
                <a:gd name="T42" fmla="*/ 2147483647 w 265"/>
                <a:gd name="T43" fmla="*/ 2147483647 h 252"/>
                <a:gd name="T44" fmla="*/ 2147483647 w 265"/>
                <a:gd name="T45" fmla="*/ 2147483647 h 252"/>
                <a:gd name="T46" fmla="*/ 2147483647 w 265"/>
                <a:gd name="T47" fmla="*/ 2147483647 h 252"/>
                <a:gd name="T48" fmla="*/ 2147483647 w 265"/>
                <a:gd name="T49" fmla="*/ 2147483647 h 252"/>
                <a:gd name="T50" fmla="*/ 2147483647 w 265"/>
                <a:gd name="T51" fmla="*/ 2147483647 h 252"/>
                <a:gd name="T52" fmla="*/ 2147483647 w 265"/>
                <a:gd name="T53" fmla="*/ 2147483647 h 252"/>
                <a:gd name="T54" fmla="*/ 2147483647 w 265"/>
                <a:gd name="T55" fmla="*/ 2147483647 h 252"/>
                <a:gd name="T56" fmla="*/ 2147483647 w 265"/>
                <a:gd name="T57" fmla="*/ 2147483647 h 252"/>
                <a:gd name="T58" fmla="*/ 2147483647 w 265"/>
                <a:gd name="T59" fmla="*/ 2147483647 h 252"/>
                <a:gd name="T60" fmla="*/ 2147483647 w 265"/>
                <a:gd name="T61" fmla="*/ 2147483647 h 252"/>
                <a:gd name="T62" fmla="*/ 2147483647 w 265"/>
                <a:gd name="T63" fmla="*/ 2147483647 h 252"/>
                <a:gd name="T64" fmla="*/ 2147483647 w 265"/>
                <a:gd name="T65" fmla="*/ 2147483647 h 252"/>
                <a:gd name="T66" fmla="*/ 2147483647 w 265"/>
                <a:gd name="T67" fmla="*/ 2147483647 h 252"/>
                <a:gd name="T68" fmla="*/ 2147483647 w 265"/>
                <a:gd name="T69" fmla="*/ 2147483647 h 252"/>
                <a:gd name="T70" fmla="*/ 2147483647 w 265"/>
                <a:gd name="T71" fmla="*/ 2147483647 h 252"/>
                <a:gd name="T72" fmla="*/ 2147483647 w 265"/>
                <a:gd name="T73" fmla="*/ 2147483647 h 252"/>
                <a:gd name="T74" fmla="*/ 2147483647 w 265"/>
                <a:gd name="T75" fmla="*/ 2147483647 h 252"/>
                <a:gd name="T76" fmla="*/ 2147483647 w 265"/>
                <a:gd name="T77" fmla="*/ 2147483647 h 252"/>
                <a:gd name="T78" fmla="*/ 2147483647 w 265"/>
                <a:gd name="T79" fmla="*/ 2147483647 h 252"/>
                <a:gd name="T80" fmla="*/ 2147483647 w 265"/>
                <a:gd name="T81" fmla="*/ 2147483647 h 252"/>
                <a:gd name="T82" fmla="*/ 2147483647 w 265"/>
                <a:gd name="T83" fmla="*/ 2147483647 h 252"/>
                <a:gd name="T84" fmla="*/ 2147483647 w 265"/>
                <a:gd name="T85" fmla="*/ 2147483647 h 252"/>
                <a:gd name="T86" fmla="*/ 2147483647 w 265"/>
                <a:gd name="T87" fmla="*/ 2147483647 h 252"/>
                <a:gd name="T88" fmla="*/ 2147483647 w 265"/>
                <a:gd name="T89" fmla="*/ 2147483647 h 252"/>
                <a:gd name="T90" fmla="*/ 2147483647 w 265"/>
                <a:gd name="T91" fmla="*/ 2147483647 h 252"/>
                <a:gd name="T92" fmla="*/ 2147483647 w 265"/>
                <a:gd name="T93" fmla="*/ 2147483647 h 252"/>
                <a:gd name="T94" fmla="*/ 2147483647 w 265"/>
                <a:gd name="T95" fmla="*/ 2147483647 h 252"/>
                <a:gd name="T96" fmla="*/ 2147483647 w 265"/>
                <a:gd name="T97" fmla="*/ 2147483647 h 252"/>
                <a:gd name="T98" fmla="*/ 2147483647 w 265"/>
                <a:gd name="T99" fmla="*/ 2147483647 h 252"/>
                <a:gd name="T100" fmla="*/ 2147483647 w 265"/>
                <a:gd name="T101" fmla="*/ 2147483647 h 252"/>
                <a:gd name="T102" fmla="*/ 2147483647 w 265"/>
                <a:gd name="T103" fmla="*/ 2147483647 h 252"/>
                <a:gd name="T104" fmla="*/ 2147483647 w 265"/>
                <a:gd name="T105" fmla="*/ 2147483647 h 252"/>
                <a:gd name="T106" fmla="*/ 2147483647 w 265"/>
                <a:gd name="T107" fmla="*/ 2147483647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65" h="252">
                  <a:moveTo>
                    <a:pt x="234" y="107"/>
                  </a:moveTo>
                  <a:cubicBezTo>
                    <a:pt x="235" y="101"/>
                    <a:pt x="236" y="94"/>
                    <a:pt x="236" y="87"/>
                  </a:cubicBezTo>
                  <a:cubicBezTo>
                    <a:pt x="247" y="86"/>
                    <a:pt x="259" y="81"/>
                    <a:pt x="261" y="98"/>
                  </a:cubicBezTo>
                  <a:cubicBezTo>
                    <a:pt x="265" y="122"/>
                    <a:pt x="261" y="126"/>
                    <a:pt x="229" y="129"/>
                  </a:cubicBezTo>
                  <a:cubicBezTo>
                    <a:pt x="229" y="152"/>
                    <a:pt x="230" y="175"/>
                    <a:pt x="229" y="198"/>
                  </a:cubicBezTo>
                  <a:cubicBezTo>
                    <a:pt x="228" y="206"/>
                    <a:pt x="222" y="214"/>
                    <a:pt x="219" y="222"/>
                  </a:cubicBezTo>
                  <a:cubicBezTo>
                    <a:pt x="217" y="225"/>
                    <a:pt x="213" y="227"/>
                    <a:pt x="214" y="229"/>
                  </a:cubicBezTo>
                  <a:cubicBezTo>
                    <a:pt x="214" y="252"/>
                    <a:pt x="198" y="249"/>
                    <a:pt x="186" y="246"/>
                  </a:cubicBezTo>
                  <a:cubicBezTo>
                    <a:pt x="179" y="245"/>
                    <a:pt x="173" y="235"/>
                    <a:pt x="166" y="229"/>
                  </a:cubicBezTo>
                  <a:cubicBezTo>
                    <a:pt x="167" y="228"/>
                    <a:pt x="168" y="226"/>
                    <a:pt x="170" y="224"/>
                  </a:cubicBezTo>
                  <a:cubicBezTo>
                    <a:pt x="145" y="224"/>
                    <a:pt x="121" y="224"/>
                    <a:pt x="96" y="224"/>
                  </a:cubicBezTo>
                  <a:cubicBezTo>
                    <a:pt x="89" y="246"/>
                    <a:pt x="82" y="251"/>
                    <a:pt x="62" y="247"/>
                  </a:cubicBezTo>
                  <a:cubicBezTo>
                    <a:pt x="59" y="246"/>
                    <a:pt x="56" y="246"/>
                    <a:pt x="55" y="244"/>
                  </a:cubicBezTo>
                  <a:cubicBezTo>
                    <a:pt x="48" y="229"/>
                    <a:pt x="38" y="214"/>
                    <a:pt x="36" y="198"/>
                  </a:cubicBezTo>
                  <a:cubicBezTo>
                    <a:pt x="33" y="176"/>
                    <a:pt x="35" y="153"/>
                    <a:pt x="35" y="131"/>
                  </a:cubicBezTo>
                  <a:cubicBezTo>
                    <a:pt x="3" y="123"/>
                    <a:pt x="0" y="120"/>
                    <a:pt x="3" y="98"/>
                  </a:cubicBezTo>
                  <a:cubicBezTo>
                    <a:pt x="5" y="86"/>
                    <a:pt x="7" y="85"/>
                    <a:pt x="28" y="87"/>
                  </a:cubicBezTo>
                  <a:cubicBezTo>
                    <a:pt x="29" y="94"/>
                    <a:pt x="30" y="101"/>
                    <a:pt x="31" y="107"/>
                  </a:cubicBezTo>
                  <a:cubicBezTo>
                    <a:pt x="32" y="107"/>
                    <a:pt x="34" y="107"/>
                    <a:pt x="35" y="107"/>
                  </a:cubicBezTo>
                  <a:cubicBezTo>
                    <a:pt x="35" y="88"/>
                    <a:pt x="36" y="68"/>
                    <a:pt x="35" y="49"/>
                  </a:cubicBezTo>
                  <a:cubicBezTo>
                    <a:pt x="34" y="35"/>
                    <a:pt x="41" y="27"/>
                    <a:pt x="53" y="22"/>
                  </a:cubicBezTo>
                  <a:cubicBezTo>
                    <a:pt x="106" y="1"/>
                    <a:pt x="158" y="0"/>
                    <a:pt x="211" y="20"/>
                  </a:cubicBezTo>
                  <a:cubicBezTo>
                    <a:pt x="225" y="25"/>
                    <a:pt x="230" y="32"/>
                    <a:pt x="229" y="46"/>
                  </a:cubicBezTo>
                  <a:cubicBezTo>
                    <a:pt x="229" y="67"/>
                    <a:pt x="229" y="87"/>
                    <a:pt x="229" y="107"/>
                  </a:cubicBezTo>
                  <a:cubicBezTo>
                    <a:pt x="231" y="107"/>
                    <a:pt x="233" y="107"/>
                    <a:pt x="234" y="107"/>
                  </a:cubicBezTo>
                  <a:close/>
                  <a:moveTo>
                    <a:pt x="176" y="127"/>
                  </a:moveTo>
                  <a:cubicBezTo>
                    <a:pt x="215" y="125"/>
                    <a:pt x="211" y="129"/>
                    <a:pt x="211" y="90"/>
                  </a:cubicBezTo>
                  <a:cubicBezTo>
                    <a:pt x="211" y="87"/>
                    <a:pt x="211" y="84"/>
                    <a:pt x="211" y="80"/>
                  </a:cubicBezTo>
                  <a:cubicBezTo>
                    <a:pt x="212" y="70"/>
                    <a:pt x="209" y="62"/>
                    <a:pt x="197" y="64"/>
                  </a:cubicBezTo>
                  <a:cubicBezTo>
                    <a:pt x="179" y="67"/>
                    <a:pt x="154" y="52"/>
                    <a:pt x="143" y="73"/>
                  </a:cubicBezTo>
                  <a:cubicBezTo>
                    <a:pt x="136" y="85"/>
                    <a:pt x="140" y="106"/>
                    <a:pt x="145" y="121"/>
                  </a:cubicBezTo>
                  <a:cubicBezTo>
                    <a:pt x="146" y="126"/>
                    <a:pt x="165" y="125"/>
                    <a:pt x="176" y="127"/>
                  </a:cubicBezTo>
                  <a:close/>
                  <a:moveTo>
                    <a:pt x="86" y="126"/>
                  </a:moveTo>
                  <a:cubicBezTo>
                    <a:pt x="91" y="126"/>
                    <a:pt x="97" y="125"/>
                    <a:pt x="102" y="126"/>
                  </a:cubicBezTo>
                  <a:cubicBezTo>
                    <a:pt x="119" y="128"/>
                    <a:pt x="125" y="121"/>
                    <a:pt x="123" y="104"/>
                  </a:cubicBezTo>
                  <a:cubicBezTo>
                    <a:pt x="123" y="96"/>
                    <a:pt x="123" y="87"/>
                    <a:pt x="123" y="78"/>
                  </a:cubicBezTo>
                  <a:cubicBezTo>
                    <a:pt x="123" y="58"/>
                    <a:pt x="107" y="62"/>
                    <a:pt x="98" y="64"/>
                  </a:cubicBezTo>
                  <a:cubicBezTo>
                    <a:pt x="83" y="68"/>
                    <a:pt x="59" y="49"/>
                    <a:pt x="54" y="78"/>
                  </a:cubicBezTo>
                  <a:cubicBezTo>
                    <a:pt x="52" y="88"/>
                    <a:pt x="53" y="99"/>
                    <a:pt x="53" y="110"/>
                  </a:cubicBezTo>
                  <a:cubicBezTo>
                    <a:pt x="53" y="121"/>
                    <a:pt x="57" y="126"/>
                    <a:pt x="68" y="126"/>
                  </a:cubicBezTo>
                  <a:cubicBezTo>
                    <a:pt x="74" y="125"/>
                    <a:pt x="80" y="126"/>
                    <a:pt x="86" y="126"/>
                  </a:cubicBezTo>
                  <a:close/>
                  <a:moveTo>
                    <a:pt x="93" y="31"/>
                  </a:moveTo>
                  <a:cubicBezTo>
                    <a:pt x="111" y="41"/>
                    <a:pt x="159" y="40"/>
                    <a:pt x="170" y="30"/>
                  </a:cubicBezTo>
                  <a:cubicBezTo>
                    <a:pt x="156" y="21"/>
                    <a:pt x="109" y="20"/>
                    <a:pt x="93" y="31"/>
                  </a:cubicBezTo>
                  <a:close/>
                  <a:moveTo>
                    <a:pt x="218" y="178"/>
                  </a:moveTo>
                  <a:cubicBezTo>
                    <a:pt x="206" y="170"/>
                    <a:pt x="199" y="161"/>
                    <a:pt x="192" y="161"/>
                  </a:cubicBezTo>
                  <a:cubicBezTo>
                    <a:pt x="186" y="161"/>
                    <a:pt x="180" y="172"/>
                    <a:pt x="174" y="178"/>
                  </a:cubicBezTo>
                  <a:cubicBezTo>
                    <a:pt x="180" y="184"/>
                    <a:pt x="186" y="194"/>
                    <a:pt x="193" y="196"/>
                  </a:cubicBezTo>
                  <a:cubicBezTo>
                    <a:pt x="199" y="197"/>
                    <a:pt x="206" y="187"/>
                    <a:pt x="218" y="178"/>
                  </a:cubicBezTo>
                  <a:close/>
                  <a:moveTo>
                    <a:pt x="98" y="177"/>
                  </a:moveTo>
                  <a:cubicBezTo>
                    <a:pt x="86" y="169"/>
                    <a:pt x="78" y="161"/>
                    <a:pt x="71" y="161"/>
                  </a:cubicBezTo>
                  <a:cubicBezTo>
                    <a:pt x="65" y="162"/>
                    <a:pt x="59" y="173"/>
                    <a:pt x="54" y="179"/>
                  </a:cubicBezTo>
                  <a:cubicBezTo>
                    <a:pt x="60" y="185"/>
                    <a:pt x="66" y="195"/>
                    <a:pt x="74" y="196"/>
                  </a:cubicBezTo>
                  <a:cubicBezTo>
                    <a:pt x="80" y="196"/>
                    <a:pt x="87" y="186"/>
                    <a:pt x="98" y="17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0" name="组合 28"/>
          <p:cNvGrpSpPr/>
          <p:nvPr/>
        </p:nvGrpSpPr>
        <p:grpSpPr bwMode="auto">
          <a:xfrm>
            <a:off x="577056" y="2378434"/>
            <a:ext cx="1001713" cy="1001713"/>
            <a:chOff x="559093" y="2366742"/>
            <a:chExt cx="1001898" cy="1001899"/>
          </a:xfrm>
        </p:grpSpPr>
        <p:sp>
          <p:nvSpPr>
            <p:cNvPr id="21" name="Freeform 7"/>
            <p:cNvSpPr/>
            <p:nvPr/>
          </p:nvSpPr>
          <p:spPr bwMode="auto">
            <a:xfrm>
              <a:off x="559093" y="2366742"/>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49474" y="2638611"/>
              <a:ext cx="421136" cy="458160"/>
              <a:chOff x="4817542" y="-1397634"/>
              <a:chExt cx="651037" cy="708275"/>
            </a:xfrm>
            <a:solidFill>
              <a:schemeClr val="bg1"/>
            </a:solidFill>
          </p:grpSpPr>
          <p:sp>
            <p:nvSpPr>
              <p:cNvPr id="23" name="Freeform 86"/>
              <p:cNvSpPr/>
              <p:nvPr/>
            </p:nvSpPr>
            <p:spPr bwMode="auto">
              <a:xfrm>
                <a:off x="4817542" y="-1138509"/>
                <a:ext cx="651037" cy="449150"/>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4" name="Freeform 87"/>
              <p:cNvSpPr/>
              <p:nvPr/>
            </p:nvSpPr>
            <p:spPr bwMode="auto">
              <a:xfrm>
                <a:off x="5019640" y="-1397634"/>
                <a:ext cx="267201" cy="244316"/>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5" name="Freeform 88"/>
              <p:cNvSpPr/>
              <p:nvPr/>
            </p:nvSpPr>
            <p:spPr bwMode="auto">
              <a:xfrm>
                <a:off x="5279964" y="-1356705"/>
                <a:ext cx="169543" cy="212234"/>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6" name="Freeform 89"/>
              <p:cNvSpPr/>
              <p:nvPr/>
            </p:nvSpPr>
            <p:spPr bwMode="auto">
              <a:xfrm>
                <a:off x="4857164" y="-1354407"/>
                <a:ext cx="169543" cy="213464"/>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7" name="组合 35"/>
          <p:cNvGrpSpPr/>
          <p:nvPr/>
        </p:nvGrpSpPr>
        <p:grpSpPr bwMode="auto">
          <a:xfrm>
            <a:off x="577056" y="1214797"/>
            <a:ext cx="1001713" cy="1000125"/>
            <a:chOff x="559093" y="1203598"/>
            <a:chExt cx="1001898" cy="1000087"/>
          </a:xfrm>
        </p:grpSpPr>
        <p:sp>
          <p:nvSpPr>
            <p:cNvPr id="28" name="Freeform 6"/>
            <p:cNvSpPr/>
            <p:nvPr/>
          </p:nvSpPr>
          <p:spPr bwMode="auto">
            <a:xfrm>
              <a:off x="559093" y="1203598"/>
              <a:ext cx="1001898" cy="1000087"/>
            </a:xfrm>
            <a:custGeom>
              <a:avLst/>
              <a:gdLst>
                <a:gd name="T0" fmla="*/ 1815189154 w 553"/>
                <a:gd name="T1" fmla="*/ 1811909434 h 552"/>
                <a:gd name="T2" fmla="*/ 0 w 553"/>
                <a:gd name="T3" fmla="*/ 1811909434 h 552"/>
                <a:gd name="T4" fmla="*/ 0 w 553"/>
                <a:gd name="T5" fmla="*/ 0 h 552"/>
                <a:gd name="T6" fmla="*/ 1815189154 w 553"/>
                <a:gd name="T7" fmla="*/ 0 h 552"/>
                <a:gd name="T8" fmla="*/ 1815189154 w 553"/>
                <a:gd name="T9" fmla="*/ 1811909434 h 552"/>
                <a:gd name="T10" fmla="*/ 1815189154 w 553"/>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888811" y="1488446"/>
              <a:ext cx="342462" cy="430390"/>
              <a:chOff x="5933655" y="-1354673"/>
              <a:chExt cx="529413" cy="665345"/>
            </a:xfrm>
            <a:solidFill>
              <a:schemeClr val="bg1"/>
            </a:solidFill>
          </p:grpSpPr>
          <p:sp>
            <p:nvSpPr>
              <p:cNvPr id="30" name="Freeform 94"/>
              <p:cNvSpPr/>
              <p:nvPr/>
            </p:nvSpPr>
            <p:spPr bwMode="auto">
              <a:xfrm>
                <a:off x="5933655" y="-1177095"/>
                <a:ext cx="529413" cy="487767"/>
              </a:xfrm>
              <a:custGeom>
                <a:avLst/>
                <a:gdLst>
                  <a:gd name="T0" fmla="*/ 19 w 180"/>
                  <a:gd name="T1" fmla="*/ 0 h 184"/>
                  <a:gd name="T2" fmla="*/ 50 w 180"/>
                  <a:gd name="T3" fmla="*/ 0 h 184"/>
                  <a:gd name="T4" fmla="*/ 92 w 180"/>
                  <a:gd name="T5" fmla="*/ 46 h 184"/>
                  <a:gd name="T6" fmla="*/ 131 w 180"/>
                  <a:gd name="T7" fmla="*/ 0 h 184"/>
                  <a:gd name="T8" fmla="*/ 162 w 180"/>
                  <a:gd name="T9" fmla="*/ 0 h 184"/>
                  <a:gd name="T10" fmla="*/ 175 w 180"/>
                  <a:gd name="T11" fmla="*/ 123 h 184"/>
                  <a:gd name="T12" fmla="*/ 179 w 180"/>
                  <a:gd name="T13" fmla="*/ 162 h 184"/>
                  <a:gd name="T14" fmla="*/ 159 w 180"/>
                  <a:gd name="T15" fmla="*/ 184 h 184"/>
                  <a:gd name="T16" fmla="*/ 21 w 180"/>
                  <a:gd name="T17" fmla="*/ 184 h 184"/>
                  <a:gd name="T18" fmla="*/ 2 w 180"/>
                  <a:gd name="T19" fmla="*/ 156 h 184"/>
                  <a:gd name="T20" fmla="*/ 19 w 18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84">
                    <a:moveTo>
                      <a:pt x="19" y="0"/>
                    </a:moveTo>
                    <a:cubicBezTo>
                      <a:pt x="30" y="0"/>
                      <a:pt x="39" y="0"/>
                      <a:pt x="50" y="0"/>
                    </a:cubicBezTo>
                    <a:cubicBezTo>
                      <a:pt x="55" y="23"/>
                      <a:pt x="63" y="47"/>
                      <a:pt x="92" y="46"/>
                    </a:cubicBezTo>
                    <a:cubicBezTo>
                      <a:pt x="118" y="45"/>
                      <a:pt x="125" y="22"/>
                      <a:pt x="131" y="0"/>
                    </a:cubicBezTo>
                    <a:cubicBezTo>
                      <a:pt x="140" y="0"/>
                      <a:pt x="150" y="0"/>
                      <a:pt x="162" y="0"/>
                    </a:cubicBezTo>
                    <a:cubicBezTo>
                      <a:pt x="166" y="41"/>
                      <a:pt x="171" y="82"/>
                      <a:pt x="175" y="123"/>
                    </a:cubicBezTo>
                    <a:cubicBezTo>
                      <a:pt x="176" y="136"/>
                      <a:pt x="178" y="149"/>
                      <a:pt x="179" y="162"/>
                    </a:cubicBezTo>
                    <a:cubicBezTo>
                      <a:pt x="180" y="176"/>
                      <a:pt x="173" y="184"/>
                      <a:pt x="159" y="184"/>
                    </a:cubicBezTo>
                    <a:cubicBezTo>
                      <a:pt x="113" y="184"/>
                      <a:pt x="67" y="184"/>
                      <a:pt x="21" y="184"/>
                    </a:cubicBezTo>
                    <a:cubicBezTo>
                      <a:pt x="3" y="184"/>
                      <a:pt x="0" y="171"/>
                      <a:pt x="2" y="156"/>
                    </a:cubicBezTo>
                    <a:cubicBezTo>
                      <a:pt x="7" y="105"/>
                      <a:pt x="13" y="53"/>
                      <a:pt x="19"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31" name="Freeform 95"/>
              <p:cNvSpPr/>
              <p:nvPr/>
            </p:nvSpPr>
            <p:spPr bwMode="auto">
              <a:xfrm>
                <a:off x="6030822" y="-1354673"/>
                <a:ext cx="332596" cy="169705"/>
              </a:xfrm>
              <a:custGeom>
                <a:avLst/>
                <a:gdLst>
                  <a:gd name="T0" fmla="*/ 108 w 113"/>
                  <a:gd name="T1" fmla="*/ 62 h 64"/>
                  <a:gd name="T2" fmla="*/ 93 w 113"/>
                  <a:gd name="T3" fmla="*/ 48 h 64"/>
                  <a:gd name="T4" fmla="*/ 57 w 113"/>
                  <a:gd name="T5" fmla="*/ 20 h 64"/>
                  <a:gd name="T6" fmla="*/ 22 w 113"/>
                  <a:gd name="T7" fmla="*/ 49 h 64"/>
                  <a:gd name="T8" fmla="*/ 3 w 113"/>
                  <a:gd name="T9" fmla="*/ 64 h 64"/>
                  <a:gd name="T10" fmla="*/ 54 w 113"/>
                  <a:gd name="T11" fmla="*/ 2 h 64"/>
                  <a:gd name="T12" fmla="*/ 108 w 113"/>
                  <a:gd name="T13" fmla="*/ 62 h 64"/>
                </a:gdLst>
                <a:ahLst/>
                <a:cxnLst>
                  <a:cxn ang="0">
                    <a:pos x="T0" y="T1"/>
                  </a:cxn>
                  <a:cxn ang="0">
                    <a:pos x="T2" y="T3"/>
                  </a:cxn>
                  <a:cxn ang="0">
                    <a:pos x="T4" y="T5"/>
                  </a:cxn>
                  <a:cxn ang="0">
                    <a:pos x="T6" y="T7"/>
                  </a:cxn>
                  <a:cxn ang="0">
                    <a:pos x="T8" y="T9"/>
                  </a:cxn>
                  <a:cxn ang="0">
                    <a:pos x="T10" y="T11"/>
                  </a:cxn>
                  <a:cxn ang="0">
                    <a:pos x="T12" y="T13"/>
                  </a:cxn>
                </a:cxnLst>
                <a:rect l="0" t="0" r="r" b="b"/>
                <a:pathLst>
                  <a:path w="113" h="64">
                    <a:moveTo>
                      <a:pt x="108" y="62"/>
                    </a:moveTo>
                    <a:cubicBezTo>
                      <a:pt x="103" y="57"/>
                      <a:pt x="96" y="54"/>
                      <a:pt x="93" y="48"/>
                    </a:cubicBezTo>
                    <a:cubicBezTo>
                      <a:pt x="85" y="32"/>
                      <a:pt x="75" y="20"/>
                      <a:pt x="57" y="20"/>
                    </a:cubicBezTo>
                    <a:cubicBezTo>
                      <a:pt x="39" y="21"/>
                      <a:pt x="29" y="33"/>
                      <a:pt x="22" y="49"/>
                    </a:cubicBezTo>
                    <a:cubicBezTo>
                      <a:pt x="19" y="54"/>
                      <a:pt x="11" y="57"/>
                      <a:pt x="3" y="64"/>
                    </a:cubicBezTo>
                    <a:cubicBezTo>
                      <a:pt x="0" y="29"/>
                      <a:pt x="23" y="3"/>
                      <a:pt x="54" y="2"/>
                    </a:cubicBezTo>
                    <a:cubicBezTo>
                      <a:pt x="87" y="0"/>
                      <a:pt x="113" y="24"/>
                      <a:pt x="108" y="62"/>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32" name="组合 31"/>
          <p:cNvGrpSpPr/>
          <p:nvPr/>
        </p:nvGrpSpPr>
        <p:grpSpPr>
          <a:xfrm>
            <a:off x="4110831" y="2397484"/>
            <a:ext cx="1000125" cy="1000125"/>
            <a:chOff x="4072731" y="2276475"/>
            <a:chExt cx="1000125" cy="1000125"/>
          </a:xfrm>
        </p:grpSpPr>
        <p:sp>
          <p:nvSpPr>
            <p:cNvPr id="33" name="Freeform 13"/>
            <p:cNvSpPr/>
            <p:nvPr/>
          </p:nvSpPr>
          <p:spPr bwMode="auto">
            <a:xfrm>
              <a:off x="4072731" y="2276475"/>
              <a:ext cx="1000125" cy="1000125"/>
            </a:xfrm>
            <a:custGeom>
              <a:avLst/>
              <a:gdLst>
                <a:gd name="T0" fmla="*/ 1811909434 w 552"/>
                <a:gd name="T1" fmla="*/ 1811909434 h 552"/>
                <a:gd name="T2" fmla="*/ 0 w 552"/>
                <a:gd name="T3" fmla="*/ 1811909434 h 552"/>
                <a:gd name="T4" fmla="*/ 0 w 552"/>
                <a:gd name="T5" fmla="*/ 0 h 552"/>
                <a:gd name="T6" fmla="*/ 1811909434 w 552"/>
                <a:gd name="T7" fmla="*/ 0 h 552"/>
                <a:gd name="T8" fmla="*/ 1811909434 w 552"/>
                <a:gd name="T9" fmla="*/ 1811909434 h 552"/>
                <a:gd name="T10" fmla="*/ 1811909434 w 552"/>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2">
                  <a:moveTo>
                    <a:pt x="552" y="552"/>
                  </a:moveTo>
                  <a:lnTo>
                    <a:pt x="0" y="552"/>
                  </a:lnTo>
                  <a:lnTo>
                    <a:pt x="0" y="0"/>
                  </a:lnTo>
                  <a:lnTo>
                    <a:pt x="552" y="0"/>
                  </a:lnTo>
                  <a:lnTo>
                    <a:pt x="552"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34" name="组合 33"/>
            <p:cNvGrpSpPr/>
            <p:nvPr/>
          </p:nvGrpSpPr>
          <p:grpSpPr bwMode="auto">
            <a:xfrm>
              <a:off x="4370840" y="2519833"/>
              <a:ext cx="403905" cy="513408"/>
              <a:chOff x="4033838" y="1887538"/>
              <a:chExt cx="1071562" cy="1362075"/>
            </a:xfrm>
            <a:solidFill>
              <a:schemeClr val="bg1"/>
            </a:solidFill>
            <a:effectLst>
              <a:innerShdw blurRad="114300">
                <a:prstClr val="black"/>
              </a:innerShdw>
            </a:effectLst>
          </p:grpSpPr>
          <p:sp>
            <p:nvSpPr>
              <p:cNvPr id="35" name="Freeform 8"/>
              <p:cNvSpPr/>
              <p:nvPr/>
            </p:nvSpPr>
            <p:spPr bwMode="auto">
              <a:xfrm>
                <a:off x="4375150" y="2201863"/>
                <a:ext cx="385762" cy="68263"/>
              </a:xfrm>
              <a:custGeom>
                <a:avLst/>
                <a:gdLst>
                  <a:gd name="T0" fmla="*/ 10 w 103"/>
                  <a:gd name="T1" fmla="*/ 0 h 18"/>
                  <a:gd name="T2" fmla="*/ 0 w 103"/>
                  <a:gd name="T3" fmla="*/ 9 h 18"/>
                  <a:gd name="T4" fmla="*/ 10 w 103"/>
                  <a:gd name="T5" fmla="*/ 18 h 18"/>
                  <a:gd name="T6" fmla="*/ 94 w 103"/>
                  <a:gd name="T7" fmla="*/ 18 h 18"/>
                  <a:gd name="T8" fmla="*/ 103 w 103"/>
                  <a:gd name="T9" fmla="*/ 9 h 18"/>
                  <a:gd name="T10" fmla="*/ 94 w 103"/>
                  <a:gd name="T11" fmla="*/ 0 h 18"/>
                  <a:gd name="T12" fmla="*/ 10 w 10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3" h="18">
                    <a:moveTo>
                      <a:pt x="10" y="0"/>
                    </a:moveTo>
                    <a:cubicBezTo>
                      <a:pt x="4" y="0"/>
                      <a:pt x="0" y="4"/>
                      <a:pt x="0" y="9"/>
                    </a:cubicBezTo>
                    <a:cubicBezTo>
                      <a:pt x="0" y="14"/>
                      <a:pt x="4" y="18"/>
                      <a:pt x="10" y="18"/>
                    </a:cubicBezTo>
                    <a:cubicBezTo>
                      <a:pt x="94" y="18"/>
                      <a:pt x="94" y="18"/>
                      <a:pt x="94" y="18"/>
                    </a:cubicBezTo>
                    <a:cubicBezTo>
                      <a:pt x="99" y="18"/>
                      <a:pt x="103" y="14"/>
                      <a:pt x="103" y="9"/>
                    </a:cubicBezTo>
                    <a:cubicBezTo>
                      <a:pt x="103" y="4"/>
                      <a:pt x="99" y="0"/>
                      <a:pt x="94" y="0"/>
                    </a:cubicBezTo>
                    <a:lnTo>
                      <a:pt x="10" y="0"/>
                    </a:ln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36" name="Freeform 9"/>
              <p:cNvSpPr/>
              <p:nvPr/>
            </p:nvSpPr>
            <p:spPr bwMode="auto">
              <a:xfrm>
                <a:off x="4232275" y="1887538"/>
                <a:ext cx="704850" cy="273050"/>
              </a:xfrm>
              <a:custGeom>
                <a:avLst/>
                <a:gdLst>
                  <a:gd name="T0" fmla="*/ 43 w 188"/>
                  <a:gd name="T1" fmla="*/ 73 h 73"/>
                  <a:gd name="T2" fmla="*/ 90 w 188"/>
                  <a:gd name="T3" fmla="*/ 73 h 73"/>
                  <a:gd name="T4" fmla="*/ 91 w 188"/>
                  <a:gd name="T5" fmla="*/ 73 h 73"/>
                  <a:gd name="T6" fmla="*/ 138 w 188"/>
                  <a:gd name="T7" fmla="*/ 73 h 73"/>
                  <a:gd name="T8" fmla="*/ 161 w 188"/>
                  <a:gd name="T9" fmla="*/ 18 h 73"/>
                  <a:gd name="T10" fmla="*/ 133 w 188"/>
                  <a:gd name="T11" fmla="*/ 13 h 73"/>
                  <a:gd name="T12" fmla="*/ 108 w 188"/>
                  <a:gd name="T13" fmla="*/ 45 h 73"/>
                  <a:gd name="T14" fmla="*/ 118 w 188"/>
                  <a:gd name="T15" fmla="*/ 5 h 73"/>
                  <a:gd name="T16" fmla="*/ 91 w 188"/>
                  <a:gd name="T17" fmla="*/ 0 h 73"/>
                  <a:gd name="T18" fmla="*/ 63 w 188"/>
                  <a:gd name="T19" fmla="*/ 5 h 73"/>
                  <a:gd name="T20" fmla="*/ 73 w 188"/>
                  <a:gd name="T21" fmla="*/ 45 h 73"/>
                  <a:gd name="T22" fmla="*/ 48 w 188"/>
                  <a:gd name="T23" fmla="*/ 13 h 73"/>
                  <a:gd name="T24" fmla="*/ 20 w 188"/>
                  <a:gd name="T25" fmla="*/ 18 h 73"/>
                  <a:gd name="T26" fmla="*/ 43 w 188"/>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73">
                    <a:moveTo>
                      <a:pt x="43" y="73"/>
                    </a:moveTo>
                    <a:cubicBezTo>
                      <a:pt x="90" y="73"/>
                      <a:pt x="90" y="73"/>
                      <a:pt x="90" y="73"/>
                    </a:cubicBezTo>
                    <a:cubicBezTo>
                      <a:pt x="91" y="73"/>
                      <a:pt x="91" y="73"/>
                      <a:pt x="91" y="73"/>
                    </a:cubicBezTo>
                    <a:cubicBezTo>
                      <a:pt x="138" y="73"/>
                      <a:pt x="138" y="73"/>
                      <a:pt x="138" y="73"/>
                    </a:cubicBezTo>
                    <a:cubicBezTo>
                      <a:pt x="152" y="25"/>
                      <a:pt x="188" y="31"/>
                      <a:pt x="161" y="18"/>
                    </a:cubicBezTo>
                    <a:cubicBezTo>
                      <a:pt x="155" y="14"/>
                      <a:pt x="138" y="7"/>
                      <a:pt x="133" y="13"/>
                    </a:cubicBezTo>
                    <a:cubicBezTo>
                      <a:pt x="128" y="18"/>
                      <a:pt x="122" y="44"/>
                      <a:pt x="108" y="45"/>
                    </a:cubicBezTo>
                    <a:cubicBezTo>
                      <a:pt x="109" y="37"/>
                      <a:pt x="124" y="14"/>
                      <a:pt x="118" y="5"/>
                    </a:cubicBezTo>
                    <a:cubicBezTo>
                      <a:pt x="115" y="0"/>
                      <a:pt x="96" y="0"/>
                      <a:pt x="91" y="0"/>
                    </a:cubicBezTo>
                    <a:cubicBezTo>
                      <a:pt x="85" y="0"/>
                      <a:pt x="66" y="0"/>
                      <a:pt x="63" y="5"/>
                    </a:cubicBezTo>
                    <a:cubicBezTo>
                      <a:pt x="57" y="14"/>
                      <a:pt x="72" y="37"/>
                      <a:pt x="73" y="45"/>
                    </a:cubicBezTo>
                    <a:cubicBezTo>
                      <a:pt x="59" y="44"/>
                      <a:pt x="53" y="18"/>
                      <a:pt x="48" y="13"/>
                    </a:cubicBezTo>
                    <a:cubicBezTo>
                      <a:pt x="43" y="7"/>
                      <a:pt x="26" y="11"/>
                      <a:pt x="20" y="18"/>
                    </a:cubicBezTo>
                    <a:cubicBezTo>
                      <a:pt x="0" y="40"/>
                      <a:pt x="29" y="25"/>
                      <a:pt x="43" y="7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37" name="组合 36"/>
              <p:cNvGrpSpPr/>
              <p:nvPr/>
            </p:nvGrpSpPr>
            <p:grpSpPr>
              <a:xfrm>
                <a:off x="4033838" y="2306638"/>
                <a:ext cx="1071562" cy="942975"/>
                <a:chOff x="4033838" y="2306638"/>
                <a:chExt cx="1071562" cy="942975"/>
              </a:xfrm>
              <a:grpFill/>
            </p:grpSpPr>
            <p:sp>
              <p:nvSpPr>
                <p:cNvPr id="38" name="Freeform 7"/>
                <p:cNvSpPr/>
                <p:nvPr/>
              </p:nvSpPr>
              <p:spPr bwMode="auto">
                <a:xfrm>
                  <a:off x="4598988" y="2828926"/>
                  <a:ext cx="101600" cy="160338"/>
                </a:xfrm>
                <a:custGeom>
                  <a:avLst/>
                  <a:gdLst>
                    <a:gd name="T0" fmla="*/ 9 w 27"/>
                    <a:gd name="T1" fmla="*/ 3 h 43"/>
                    <a:gd name="T2" fmla="*/ 3 w 27"/>
                    <a:gd name="T3" fmla="*/ 1 h 43"/>
                    <a:gd name="T4" fmla="*/ 0 w 27"/>
                    <a:gd name="T5" fmla="*/ 3 h 43"/>
                    <a:gd name="T6" fmla="*/ 0 w 27"/>
                    <a:gd name="T7" fmla="*/ 40 h 43"/>
                    <a:gd name="T8" fmla="*/ 4 w 27"/>
                    <a:gd name="T9" fmla="*/ 43 h 43"/>
                    <a:gd name="T10" fmla="*/ 18 w 27"/>
                    <a:gd name="T11" fmla="*/ 38 h 43"/>
                    <a:gd name="T12" fmla="*/ 23 w 27"/>
                    <a:gd name="T13" fmla="*/ 15 h 43"/>
                    <a:gd name="T14" fmla="*/ 9 w 27"/>
                    <a:gd name="T15" fmla="*/ 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3">
                      <a:moveTo>
                        <a:pt x="9" y="3"/>
                      </a:moveTo>
                      <a:cubicBezTo>
                        <a:pt x="8" y="3"/>
                        <a:pt x="3" y="1"/>
                        <a:pt x="3" y="1"/>
                      </a:cubicBezTo>
                      <a:cubicBezTo>
                        <a:pt x="1" y="0"/>
                        <a:pt x="0" y="1"/>
                        <a:pt x="0" y="3"/>
                      </a:cubicBezTo>
                      <a:cubicBezTo>
                        <a:pt x="0" y="40"/>
                        <a:pt x="0" y="40"/>
                        <a:pt x="0" y="40"/>
                      </a:cubicBezTo>
                      <a:cubicBezTo>
                        <a:pt x="0" y="42"/>
                        <a:pt x="2" y="43"/>
                        <a:pt x="4" y="43"/>
                      </a:cubicBezTo>
                      <a:cubicBezTo>
                        <a:pt x="4" y="43"/>
                        <a:pt x="14" y="42"/>
                        <a:pt x="18" y="38"/>
                      </a:cubicBezTo>
                      <a:cubicBezTo>
                        <a:pt x="25" y="33"/>
                        <a:pt x="27" y="23"/>
                        <a:pt x="23" y="15"/>
                      </a:cubicBezTo>
                      <a:cubicBezTo>
                        <a:pt x="20" y="10"/>
                        <a:pt x="14" y="6"/>
                        <a:pt x="9" y="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39" name="组合 38"/>
                <p:cNvGrpSpPr/>
                <p:nvPr/>
              </p:nvGrpSpPr>
              <p:grpSpPr>
                <a:xfrm>
                  <a:off x="4033838" y="2306638"/>
                  <a:ext cx="1071562" cy="942975"/>
                  <a:chOff x="4033838" y="2306638"/>
                  <a:chExt cx="1071562" cy="942975"/>
                </a:xfrm>
                <a:grpFill/>
              </p:grpSpPr>
              <p:sp>
                <p:nvSpPr>
                  <p:cNvPr id="40" name="Freeform 10"/>
                  <p:cNvSpPr/>
                  <p:nvPr/>
                </p:nvSpPr>
                <p:spPr bwMode="auto">
                  <a:xfrm>
                    <a:off x="4433888" y="2543176"/>
                    <a:ext cx="90487" cy="161925"/>
                  </a:xfrm>
                  <a:custGeom>
                    <a:avLst/>
                    <a:gdLst>
                      <a:gd name="T0" fmla="*/ 20 w 24"/>
                      <a:gd name="T1" fmla="*/ 1 h 43"/>
                      <a:gd name="T2" fmla="*/ 7 w 24"/>
                      <a:gd name="T3" fmla="*/ 7 h 43"/>
                      <a:gd name="T4" fmla="*/ 4 w 24"/>
                      <a:gd name="T5" fmla="*/ 31 h 43"/>
                      <a:gd name="T6" fmla="*/ 20 w 24"/>
                      <a:gd name="T7" fmla="*/ 42 h 43"/>
                      <a:gd name="T8" fmla="*/ 20 w 24"/>
                      <a:gd name="T9" fmla="*/ 42 h 43"/>
                      <a:gd name="T10" fmla="*/ 24 w 24"/>
                      <a:gd name="T11" fmla="*/ 40 h 43"/>
                      <a:gd name="T12" fmla="*/ 24 w 24"/>
                      <a:gd name="T13" fmla="*/ 4 h 43"/>
                      <a:gd name="T14" fmla="*/ 20 w 24"/>
                      <a:gd name="T15" fmla="*/ 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20" y="1"/>
                        </a:moveTo>
                        <a:cubicBezTo>
                          <a:pt x="20" y="1"/>
                          <a:pt x="12" y="3"/>
                          <a:pt x="7" y="7"/>
                        </a:cubicBezTo>
                        <a:cubicBezTo>
                          <a:pt x="1" y="12"/>
                          <a:pt x="0" y="23"/>
                          <a:pt x="4" y="31"/>
                        </a:cubicBezTo>
                        <a:cubicBezTo>
                          <a:pt x="8" y="37"/>
                          <a:pt x="13" y="39"/>
                          <a:pt x="20" y="42"/>
                        </a:cubicBezTo>
                        <a:cubicBezTo>
                          <a:pt x="20" y="42"/>
                          <a:pt x="20" y="42"/>
                          <a:pt x="20" y="42"/>
                        </a:cubicBezTo>
                        <a:cubicBezTo>
                          <a:pt x="22" y="43"/>
                          <a:pt x="24" y="42"/>
                          <a:pt x="24" y="40"/>
                        </a:cubicBezTo>
                        <a:cubicBezTo>
                          <a:pt x="24" y="4"/>
                          <a:pt x="24" y="4"/>
                          <a:pt x="24" y="4"/>
                        </a:cubicBezTo>
                        <a:cubicBezTo>
                          <a:pt x="24" y="2"/>
                          <a:pt x="22" y="0"/>
                          <a:pt x="20" y="1"/>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41" name="Freeform 11"/>
                  <p:cNvSpPr>
                    <a:spLocks noEditPoints="1"/>
                  </p:cNvSpPr>
                  <p:nvPr/>
                </p:nvSpPr>
                <p:spPr bwMode="auto">
                  <a:xfrm>
                    <a:off x="4033838" y="2306638"/>
                    <a:ext cx="1071562" cy="942975"/>
                  </a:xfrm>
                  <a:custGeom>
                    <a:avLst/>
                    <a:gdLst>
                      <a:gd name="T0" fmla="*/ 192 w 286"/>
                      <a:gd name="T1" fmla="*/ 0 h 251"/>
                      <a:gd name="T2" fmla="*/ 146 w 286"/>
                      <a:gd name="T3" fmla="*/ 0 h 251"/>
                      <a:gd name="T4" fmla="*/ 140 w 286"/>
                      <a:gd name="T5" fmla="*/ 0 h 251"/>
                      <a:gd name="T6" fmla="*/ 94 w 286"/>
                      <a:gd name="T7" fmla="*/ 0 h 251"/>
                      <a:gd name="T8" fmla="*/ 1 w 286"/>
                      <a:gd name="T9" fmla="*/ 162 h 251"/>
                      <a:gd name="T10" fmla="*/ 143 w 286"/>
                      <a:gd name="T11" fmla="*/ 251 h 251"/>
                      <a:gd name="T12" fmla="*/ 143 w 286"/>
                      <a:gd name="T13" fmla="*/ 251 h 251"/>
                      <a:gd name="T14" fmla="*/ 143 w 286"/>
                      <a:gd name="T15" fmla="*/ 251 h 251"/>
                      <a:gd name="T16" fmla="*/ 285 w 286"/>
                      <a:gd name="T17" fmla="*/ 162 h 251"/>
                      <a:gd name="T18" fmla="*/ 192 w 286"/>
                      <a:gd name="T19" fmla="*/ 0 h 251"/>
                      <a:gd name="T20" fmla="*/ 185 w 286"/>
                      <a:gd name="T21" fmla="*/ 189 h 251"/>
                      <a:gd name="T22" fmla="*/ 155 w 286"/>
                      <a:gd name="T23" fmla="*/ 200 h 251"/>
                      <a:gd name="T24" fmla="*/ 151 w 286"/>
                      <a:gd name="T25" fmla="*/ 204 h 251"/>
                      <a:gd name="T26" fmla="*/ 151 w 286"/>
                      <a:gd name="T27" fmla="*/ 211 h 251"/>
                      <a:gd name="T28" fmla="*/ 147 w 286"/>
                      <a:gd name="T29" fmla="*/ 215 h 251"/>
                      <a:gd name="T30" fmla="*/ 134 w 286"/>
                      <a:gd name="T31" fmla="*/ 215 h 251"/>
                      <a:gd name="T32" fmla="*/ 131 w 286"/>
                      <a:gd name="T33" fmla="*/ 211 h 251"/>
                      <a:gd name="T34" fmla="*/ 131 w 286"/>
                      <a:gd name="T35" fmla="*/ 203 h 251"/>
                      <a:gd name="T36" fmla="*/ 127 w 286"/>
                      <a:gd name="T37" fmla="*/ 198 h 251"/>
                      <a:gd name="T38" fmla="*/ 89 w 286"/>
                      <a:gd name="T39" fmla="*/ 178 h 251"/>
                      <a:gd name="T40" fmla="*/ 105 w 286"/>
                      <a:gd name="T41" fmla="*/ 165 h 251"/>
                      <a:gd name="T42" fmla="*/ 106 w 286"/>
                      <a:gd name="T43" fmla="*/ 167 h 251"/>
                      <a:gd name="T44" fmla="*/ 107 w 286"/>
                      <a:gd name="T45" fmla="*/ 167 h 251"/>
                      <a:gd name="T46" fmla="*/ 108 w 286"/>
                      <a:gd name="T47" fmla="*/ 169 h 251"/>
                      <a:gd name="T48" fmla="*/ 124 w 286"/>
                      <a:gd name="T49" fmla="*/ 178 h 251"/>
                      <a:gd name="T50" fmla="*/ 127 w 286"/>
                      <a:gd name="T51" fmla="*/ 179 h 251"/>
                      <a:gd name="T52" fmla="*/ 131 w 286"/>
                      <a:gd name="T53" fmla="*/ 176 h 251"/>
                      <a:gd name="T54" fmla="*/ 131 w 286"/>
                      <a:gd name="T55" fmla="*/ 132 h 251"/>
                      <a:gd name="T56" fmla="*/ 127 w 286"/>
                      <a:gd name="T57" fmla="*/ 127 h 251"/>
                      <a:gd name="T58" fmla="*/ 107 w 286"/>
                      <a:gd name="T59" fmla="*/ 118 h 251"/>
                      <a:gd name="T60" fmla="*/ 93 w 286"/>
                      <a:gd name="T61" fmla="*/ 102 h 251"/>
                      <a:gd name="T62" fmla="*/ 101 w 286"/>
                      <a:gd name="T63" fmla="*/ 59 h 251"/>
                      <a:gd name="T64" fmla="*/ 127 w 286"/>
                      <a:gd name="T65" fmla="*/ 46 h 251"/>
                      <a:gd name="T66" fmla="*/ 131 w 286"/>
                      <a:gd name="T67" fmla="*/ 42 h 251"/>
                      <a:gd name="T68" fmla="*/ 131 w 286"/>
                      <a:gd name="T69" fmla="*/ 34 h 251"/>
                      <a:gd name="T70" fmla="*/ 134 w 286"/>
                      <a:gd name="T71" fmla="*/ 30 h 251"/>
                      <a:gd name="T72" fmla="*/ 147 w 286"/>
                      <a:gd name="T73" fmla="*/ 30 h 251"/>
                      <a:gd name="T74" fmla="*/ 151 w 286"/>
                      <a:gd name="T75" fmla="*/ 34 h 251"/>
                      <a:gd name="T76" fmla="*/ 151 w 286"/>
                      <a:gd name="T77" fmla="*/ 41 h 251"/>
                      <a:gd name="T78" fmla="*/ 155 w 286"/>
                      <a:gd name="T79" fmla="*/ 45 h 251"/>
                      <a:gd name="T80" fmla="*/ 162 w 286"/>
                      <a:gd name="T81" fmla="*/ 47 h 251"/>
                      <a:gd name="T82" fmla="*/ 191 w 286"/>
                      <a:gd name="T83" fmla="*/ 67 h 251"/>
                      <a:gd name="T84" fmla="*/ 175 w 286"/>
                      <a:gd name="T85" fmla="*/ 79 h 251"/>
                      <a:gd name="T86" fmla="*/ 174 w 286"/>
                      <a:gd name="T87" fmla="*/ 78 h 251"/>
                      <a:gd name="T88" fmla="*/ 173 w 286"/>
                      <a:gd name="T89" fmla="*/ 77 h 251"/>
                      <a:gd name="T90" fmla="*/ 172 w 286"/>
                      <a:gd name="T91" fmla="*/ 75 h 251"/>
                      <a:gd name="T92" fmla="*/ 156 w 286"/>
                      <a:gd name="T93" fmla="*/ 66 h 251"/>
                      <a:gd name="T94" fmla="*/ 155 w 286"/>
                      <a:gd name="T95" fmla="*/ 65 h 251"/>
                      <a:gd name="T96" fmla="*/ 151 w 286"/>
                      <a:gd name="T97" fmla="*/ 68 h 251"/>
                      <a:gd name="T98" fmla="*/ 151 w 286"/>
                      <a:gd name="T99" fmla="*/ 112 h 251"/>
                      <a:gd name="T100" fmla="*/ 154 w 286"/>
                      <a:gd name="T101" fmla="*/ 117 h 251"/>
                      <a:gd name="T102" fmla="*/ 196 w 286"/>
                      <a:gd name="T103" fmla="*/ 147 h 251"/>
                      <a:gd name="T104" fmla="*/ 185 w 286"/>
                      <a:gd name="T105" fmla="*/ 1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51">
                        <a:moveTo>
                          <a:pt x="192" y="0"/>
                        </a:moveTo>
                        <a:cubicBezTo>
                          <a:pt x="146" y="0"/>
                          <a:pt x="146" y="0"/>
                          <a:pt x="146" y="0"/>
                        </a:cubicBezTo>
                        <a:cubicBezTo>
                          <a:pt x="140" y="0"/>
                          <a:pt x="140" y="0"/>
                          <a:pt x="140" y="0"/>
                        </a:cubicBezTo>
                        <a:cubicBezTo>
                          <a:pt x="94" y="0"/>
                          <a:pt x="94" y="0"/>
                          <a:pt x="94" y="0"/>
                        </a:cubicBezTo>
                        <a:cubicBezTo>
                          <a:pt x="79" y="32"/>
                          <a:pt x="0" y="71"/>
                          <a:pt x="1" y="162"/>
                        </a:cubicBezTo>
                        <a:cubicBezTo>
                          <a:pt x="1" y="239"/>
                          <a:pt x="58" y="251"/>
                          <a:pt x="143" y="251"/>
                        </a:cubicBezTo>
                        <a:cubicBezTo>
                          <a:pt x="143" y="251"/>
                          <a:pt x="143" y="251"/>
                          <a:pt x="143" y="251"/>
                        </a:cubicBezTo>
                        <a:cubicBezTo>
                          <a:pt x="143" y="251"/>
                          <a:pt x="143" y="251"/>
                          <a:pt x="143" y="251"/>
                        </a:cubicBezTo>
                        <a:cubicBezTo>
                          <a:pt x="228" y="251"/>
                          <a:pt x="285" y="239"/>
                          <a:pt x="285" y="162"/>
                        </a:cubicBezTo>
                        <a:cubicBezTo>
                          <a:pt x="286" y="71"/>
                          <a:pt x="206" y="32"/>
                          <a:pt x="192" y="0"/>
                        </a:cubicBezTo>
                        <a:close/>
                        <a:moveTo>
                          <a:pt x="185" y="189"/>
                        </a:moveTo>
                        <a:cubicBezTo>
                          <a:pt x="177" y="196"/>
                          <a:pt x="155" y="200"/>
                          <a:pt x="155" y="200"/>
                        </a:cubicBezTo>
                        <a:cubicBezTo>
                          <a:pt x="153" y="200"/>
                          <a:pt x="151" y="202"/>
                          <a:pt x="151" y="204"/>
                        </a:cubicBezTo>
                        <a:cubicBezTo>
                          <a:pt x="151" y="211"/>
                          <a:pt x="151" y="211"/>
                          <a:pt x="151" y="211"/>
                        </a:cubicBezTo>
                        <a:cubicBezTo>
                          <a:pt x="151" y="213"/>
                          <a:pt x="149" y="215"/>
                          <a:pt x="147" y="215"/>
                        </a:cubicBezTo>
                        <a:cubicBezTo>
                          <a:pt x="134" y="215"/>
                          <a:pt x="134" y="215"/>
                          <a:pt x="134" y="215"/>
                        </a:cubicBezTo>
                        <a:cubicBezTo>
                          <a:pt x="132" y="215"/>
                          <a:pt x="131" y="213"/>
                          <a:pt x="131" y="211"/>
                        </a:cubicBezTo>
                        <a:cubicBezTo>
                          <a:pt x="131" y="203"/>
                          <a:pt x="131" y="203"/>
                          <a:pt x="131" y="203"/>
                        </a:cubicBezTo>
                        <a:cubicBezTo>
                          <a:pt x="131" y="201"/>
                          <a:pt x="129" y="199"/>
                          <a:pt x="127" y="198"/>
                        </a:cubicBezTo>
                        <a:cubicBezTo>
                          <a:pt x="127" y="198"/>
                          <a:pt x="96" y="189"/>
                          <a:pt x="89" y="178"/>
                        </a:cubicBezTo>
                        <a:cubicBezTo>
                          <a:pt x="84" y="170"/>
                          <a:pt x="99" y="156"/>
                          <a:pt x="105" y="165"/>
                        </a:cubicBezTo>
                        <a:cubicBezTo>
                          <a:pt x="105" y="166"/>
                          <a:pt x="106" y="166"/>
                          <a:pt x="106" y="167"/>
                        </a:cubicBezTo>
                        <a:cubicBezTo>
                          <a:pt x="106" y="167"/>
                          <a:pt x="105" y="166"/>
                          <a:pt x="107" y="167"/>
                        </a:cubicBezTo>
                        <a:cubicBezTo>
                          <a:pt x="107" y="168"/>
                          <a:pt x="108" y="169"/>
                          <a:pt x="108" y="169"/>
                        </a:cubicBezTo>
                        <a:cubicBezTo>
                          <a:pt x="112" y="172"/>
                          <a:pt x="119" y="176"/>
                          <a:pt x="124" y="178"/>
                        </a:cubicBezTo>
                        <a:cubicBezTo>
                          <a:pt x="126" y="179"/>
                          <a:pt x="127" y="179"/>
                          <a:pt x="127" y="179"/>
                        </a:cubicBezTo>
                        <a:cubicBezTo>
                          <a:pt x="129" y="180"/>
                          <a:pt x="131" y="178"/>
                          <a:pt x="131" y="176"/>
                        </a:cubicBezTo>
                        <a:cubicBezTo>
                          <a:pt x="131" y="132"/>
                          <a:pt x="131" y="132"/>
                          <a:pt x="131" y="132"/>
                        </a:cubicBezTo>
                        <a:cubicBezTo>
                          <a:pt x="131" y="130"/>
                          <a:pt x="129" y="128"/>
                          <a:pt x="127" y="127"/>
                        </a:cubicBezTo>
                        <a:cubicBezTo>
                          <a:pt x="127" y="127"/>
                          <a:pt x="110" y="119"/>
                          <a:pt x="107" y="118"/>
                        </a:cubicBezTo>
                        <a:cubicBezTo>
                          <a:pt x="101" y="114"/>
                          <a:pt x="96" y="108"/>
                          <a:pt x="93" y="102"/>
                        </a:cubicBezTo>
                        <a:cubicBezTo>
                          <a:pt x="86" y="88"/>
                          <a:pt x="89" y="71"/>
                          <a:pt x="101" y="59"/>
                        </a:cubicBezTo>
                        <a:cubicBezTo>
                          <a:pt x="109" y="52"/>
                          <a:pt x="127" y="46"/>
                          <a:pt x="127" y="46"/>
                        </a:cubicBezTo>
                        <a:cubicBezTo>
                          <a:pt x="129" y="46"/>
                          <a:pt x="131" y="44"/>
                          <a:pt x="131" y="42"/>
                        </a:cubicBezTo>
                        <a:cubicBezTo>
                          <a:pt x="131" y="34"/>
                          <a:pt x="131" y="34"/>
                          <a:pt x="131" y="34"/>
                        </a:cubicBezTo>
                        <a:cubicBezTo>
                          <a:pt x="131" y="32"/>
                          <a:pt x="132" y="30"/>
                          <a:pt x="134" y="30"/>
                        </a:cubicBezTo>
                        <a:cubicBezTo>
                          <a:pt x="147" y="30"/>
                          <a:pt x="147" y="30"/>
                          <a:pt x="147" y="30"/>
                        </a:cubicBezTo>
                        <a:cubicBezTo>
                          <a:pt x="149" y="30"/>
                          <a:pt x="151" y="32"/>
                          <a:pt x="151" y="34"/>
                        </a:cubicBezTo>
                        <a:cubicBezTo>
                          <a:pt x="151" y="41"/>
                          <a:pt x="151" y="41"/>
                          <a:pt x="151" y="41"/>
                        </a:cubicBezTo>
                        <a:cubicBezTo>
                          <a:pt x="151" y="43"/>
                          <a:pt x="153" y="45"/>
                          <a:pt x="155" y="45"/>
                        </a:cubicBezTo>
                        <a:cubicBezTo>
                          <a:pt x="155" y="45"/>
                          <a:pt x="158" y="46"/>
                          <a:pt x="162" y="47"/>
                        </a:cubicBezTo>
                        <a:cubicBezTo>
                          <a:pt x="172" y="50"/>
                          <a:pt x="186" y="58"/>
                          <a:pt x="191" y="67"/>
                        </a:cubicBezTo>
                        <a:cubicBezTo>
                          <a:pt x="196" y="75"/>
                          <a:pt x="181" y="88"/>
                          <a:pt x="175" y="79"/>
                        </a:cubicBezTo>
                        <a:cubicBezTo>
                          <a:pt x="175" y="79"/>
                          <a:pt x="174" y="78"/>
                          <a:pt x="174" y="78"/>
                        </a:cubicBezTo>
                        <a:cubicBezTo>
                          <a:pt x="174" y="77"/>
                          <a:pt x="175" y="79"/>
                          <a:pt x="173" y="77"/>
                        </a:cubicBezTo>
                        <a:cubicBezTo>
                          <a:pt x="173" y="76"/>
                          <a:pt x="172" y="76"/>
                          <a:pt x="172" y="75"/>
                        </a:cubicBezTo>
                        <a:cubicBezTo>
                          <a:pt x="168" y="72"/>
                          <a:pt x="161" y="67"/>
                          <a:pt x="156" y="66"/>
                        </a:cubicBezTo>
                        <a:cubicBezTo>
                          <a:pt x="155" y="65"/>
                          <a:pt x="155" y="65"/>
                          <a:pt x="155" y="65"/>
                        </a:cubicBezTo>
                        <a:cubicBezTo>
                          <a:pt x="153" y="64"/>
                          <a:pt x="151" y="66"/>
                          <a:pt x="151" y="68"/>
                        </a:cubicBezTo>
                        <a:cubicBezTo>
                          <a:pt x="151" y="112"/>
                          <a:pt x="151" y="112"/>
                          <a:pt x="151" y="112"/>
                        </a:cubicBezTo>
                        <a:cubicBezTo>
                          <a:pt x="151" y="114"/>
                          <a:pt x="153" y="116"/>
                          <a:pt x="154" y="117"/>
                        </a:cubicBezTo>
                        <a:cubicBezTo>
                          <a:pt x="154" y="117"/>
                          <a:pt x="191" y="132"/>
                          <a:pt x="196" y="147"/>
                        </a:cubicBezTo>
                        <a:cubicBezTo>
                          <a:pt x="201" y="162"/>
                          <a:pt x="196" y="179"/>
                          <a:pt x="185" y="189"/>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grpSp>
        </p:grpSp>
      </p:grpSp>
      <p:grpSp>
        <p:nvGrpSpPr>
          <p:cNvPr id="42" name="组合 18"/>
          <p:cNvGrpSpPr/>
          <p:nvPr/>
        </p:nvGrpSpPr>
        <p:grpSpPr bwMode="auto">
          <a:xfrm>
            <a:off x="5293519" y="3551597"/>
            <a:ext cx="1001712" cy="1003300"/>
            <a:chOff x="5275081" y="3540757"/>
            <a:chExt cx="1001898" cy="1001899"/>
          </a:xfrm>
        </p:grpSpPr>
        <p:sp>
          <p:nvSpPr>
            <p:cNvPr id="43" name="Freeform 12"/>
            <p:cNvSpPr/>
            <p:nvPr/>
          </p:nvSpPr>
          <p:spPr bwMode="auto">
            <a:xfrm>
              <a:off x="5275081" y="3540757"/>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5556206" y="3821882"/>
              <a:ext cx="439648" cy="439648"/>
              <a:chOff x="3672919" y="-1368981"/>
              <a:chExt cx="679654" cy="679654"/>
            </a:xfrm>
            <a:solidFill>
              <a:schemeClr val="bg1"/>
            </a:solidFill>
          </p:grpSpPr>
          <p:sp>
            <p:nvSpPr>
              <p:cNvPr id="45" name="Freeform 74"/>
              <p:cNvSpPr>
                <a:spLocks noEditPoints="1"/>
              </p:cNvSpPr>
              <p:nvPr/>
            </p:nvSpPr>
            <p:spPr bwMode="auto">
              <a:xfrm>
                <a:off x="3672919" y="-1368981"/>
                <a:ext cx="679654" cy="679654"/>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46" name="Freeform 75"/>
              <p:cNvSpPr/>
              <p:nvPr/>
            </p:nvSpPr>
            <p:spPr bwMode="auto">
              <a:xfrm>
                <a:off x="3941923" y="-1099978"/>
                <a:ext cx="144022" cy="141642"/>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47" name="组合 23"/>
          <p:cNvGrpSpPr/>
          <p:nvPr/>
        </p:nvGrpSpPr>
        <p:grpSpPr bwMode="auto">
          <a:xfrm>
            <a:off x="5293519" y="1233847"/>
            <a:ext cx="1001712" cy="1001712"/>
            <a:chOff x="5275081" y="1221716"/>
            <a:chExt cx="1001898" cy="1001899"/>
          </a:xfrm>
        </p:grpSpPr>
        <p:sp>
          <p:nvSpPr>
            <p:cNvPr id="48" name="Freeform 16"/>
            <p:cNvSpPr/>
            <p:nvPr/>
          </p:nvSpPr>
          <p:spPr bwMode="auto">
            <a:xfrm>
              <a:off x="5275081" y="1221716"/>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540010" y="1502329"/>
              <a:ext cx="472040" cy="402624"/>
              <a:chOff x="8022689" y="-1311747"/>
              <a:chExt cx="729731" cy="622420"/>
            </a:xfrm>
            <a:solidFill>
              <a:schemeClr val="bg1"/>
            </a:solidFill>
          </p:grpSpPr>
          <p:sp>
            <p:nvSpPr>
              <p:cNvPr id="50" name="Freeform 80"/>
              <p:cNvSpPr/>
              <p:nvPr/>
            </p:nvSpPr>
            <p:spPr bwMode="auto">
              <a:xfrm>
                <a:off x="8022689" y="-1311747"/>
                <a:ext cx="729731" cy="622420"/>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51" name="Freeform 81"/>
              <p:cNvSpPr/>
              <p:nvPr/>
            </p:nvSpPr>
            <p:spPr bwMode="auto">
              <a:xfrm>
                <a:off x="8540723" y="-1292026"/>
                <a:ext cx="120790" cy="183644"/>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52" name="组合 40"/>
          <p:cNvGrpSpPr/>
          <p:nvPr/>
        </p:nvGrpSpPr>
        <p:grpSpPr bwMode="auto">
          <a:xfrm>
            <a:off x="6449219" y="1233847"/>
            <a:ext cx="1000125" cy="1001712"/>
            <a:chOff x="6430978" y="1221716"/>
            <a:chExt cx="1000087" cy="1001899"/>
          </a:xfrm>
        </p:grpSpPr>
        <p:sp>
          <p:nvSpPr>
            <p:cNvPr id="53" name="Freeform 17"/>
            <p:cNvSpPr/>
            <p:nvPr/>
          </p:nvSpPr>
          <p:spPr bwMode="auto">
            <a:xfrm>
              <a:off x="6430978" y="1221716"/>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4" name="Freeform 29"/>
            <p:cNvSpPr>
              <a:spLocks noEditPoints="1"/>
            </p:cNvSpPr>
            <p:nvPr/>
          </p:nvSpPr>
          <p:spPr bwMode="auto">
            <a:xfrm>
              <a:off x="6749598" y="1545895"/>
              <a:ext cx="362846" cy="353540"/>
            </a:xfrm>
            <a:custGeom>
              <a:avLst/>
              <a:gdLst>
                <a:gd name="T0" fmla="*/ 2147483647 w 33"/>
                <a:gd name="T1" fmla="*/ 2147483647 h 32"/>
                <a:gd name="T2" fmla="*/ 2147483647 w 33"/>
                <a:gd name="T3" fmla="*/ 0 h 32"/>
                <a:gd name="T4" fmla="*/ 2147483647 w 33"/>
                <a:gd name="T5" fmla="*/ 0 h 32"/>
                <a:gd name="T6" fmla="*/ 2147483647 w 33"/>
                <a:gd name="T7" fmla="*/ 0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2147483647 w 33"/>
                <a:gd name="T47" fmla="*/ 2147483647 h 32"/>
                <a:gd name="T48" fmla="*/ 2147483647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2147483647 w 33"/>
                <a:gd name="T65" fmla="*/ 2147483647 h 32"/>
                <a:gd name="T66" fmla="*/ 2147483647 w 33"/>
                <a:gd name="T67" fmla="*/ 2147483647 h 32"/>
                <a:gd name="T68" fmla="*/ 2147483647 w 33"/>
                <a:gd name="T69" fmla="*/ 2147483647 h 32"/>
                <a:gd name="T70" fmla="*/ 2147483647 w 33"/>
                <a:gd name="T71" fmla="*/ 2147483647 h 32"/>
                <a:gd name="T72" fmla="*/ 2147483647 w 33"/>
                <a:gd name="T73" fmla="*/ 2147483647 h 32"/>
                <a:gd name="T74" fmla="*/ 2147483647 w 33"/>
                <a:gd name="T75" fmla="*/ 2147483647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55" name="组合 43"/>
          <p:cNvGrpSpPr/>
          <p:nvPr/>
        </p:nvGrpSpPr>
        <p:grpSpPr bwMode="auto">
          <a:xfrm>
            <a:off x="7623969" y="1233847"/>
            <a:ext cx="1001712" cy="1001712"/>
            <a:chOff x="7604993" y="1221716"/>
            <a:chExt cx="1001898" cy="1001899"/>
          </a:xfrm>
        </p:grpSpPr>
        <p:sp>
          <p:nvSpPr>
            <p:cNvPr id="56" name="Freeform 18"/>
            <p:cNvSpPr/>
            <p:nvPr/>
          </p:nvSpPr>
          <p:spPr bwMode="auto">
            <a:xfrm>
              <a:off x="7604993" y="1221716"/>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7" name="Freeform 90"/>
            <p:cNvSpPr>
              <a:spLocks noEditPoints="1"/>
            </p:cNvSpPr>
            <p:nvPr/>
          </p:nvSpPr>
          <p:spPr bwMode="auto">
            <a:xfrm>
              <a:off x="7868218" y="1429939"/>
              <a:ext cx="475448" cy="547404"/>
            </a:xfrm>
            <a:custGeom>
              <a:avLst/>
              <a:gdLst>
                <a:gd name="T0" fmla="*/ 2147483647 w 78"/>
                <a:gd name="T1" fmla="*/ 2147483647 h 90"/>
                <a:gd name="T2" fmla="*/ 2147483647 w 78"/>
                <a:gd name="T3" fmla="*/ 2147483647 h 90"/>
                <a:gd name="T4" fmla="*/ 2147483647 w 78"/>
                <a:gd name="T5" fmla="*/ 2147483647 h 90"/>
                <a:gd name="T6" fmla="*/ 2147483647 w 78"/>
                <a:gd name="T7" fmla="*/ 2147483647 h 90"/>
                <a:gd name="T8" fmla="*/ 2147483647 w 78"/>
                <a:gd name="T9" fmla="*/ 2147483647 h 90"/>
                <a:gd name="T10" fmla="*/ 2147483647 w 78"/>
                <a:gd name="T11" fmla="*/ 2147483647 h 90"/>
                <a:gd name="T12" fmla="*/ 2147483647 w 78"/>
                <a:gd name="T13" fmla="*/ 2147483647 h 90"/>
                <a:gd name="T14" fmla="*/ 2147483647 w 78"/>
                <a:gd name="T15" fmla="*/ 2147483647 h 90"/>
                <a:gd name="T16" fmla="*/ 2147483647 w 78"/>
                <a:gd name="T17" fmla="*/ 2147483647 h 90"/>
                <a:gd name="T18" fmla="*/ 2147483647 w 78"/>
                <a:gd name="T19" fmla="*/ 2147483647 h 90"/>
                <a:gd name="T20" fmla="*/ 2147483647 w 78"/>
                <a:gd name="T21" fmla="*/ 2147483647 h 90"/>
                <a:gd name="T22" fmla="*/ 2147483647 w 78"/>
                <a:gd name="T23" fmla="*/ 2147483647 h 90"/>
                <a:gd name="T24" fmla="*/ 2147483647 w 78"/>
                <a:gd name="T25" fmla="*/ 2147483647 h 90"/>
                <a:gd name="T26" fmla="*/ 2147483647 w 78"/>
                <a:gd name="T27" fmla="*/ 2147483647 h 90"/>
                <a:gd name="T28" fmla="*/ 2147483647 w 78"/>
                <a:gd name="T29" fmla="*/ 2147483647 h 90"/>
                <a:gd name="T30" fmla="*/ 2147483647 w 78"/>
                <a:gd name="T31" fmla="*/ 2147483647 h 90"/>
                <a:gd name="T32" fmla="*/ 2147483647 w 78"/>
                <a:gd name="T33" fmla="*/ 2147483647 h 90"/>
                <a:gd name="T34" fmla="*/ 2147483647 w 78"/>
                <a:gd name="T35" fmla="*/ 2147483647 h 90"/>
                <a:gd name="T36" fmla="*/ 2147483647 w 78"/>
                <a:gd name="T37" fmla="*/ 2147483647 h 90"/>
                <a:gd name="T38" fmla="*/ 2147483647 w 78"/>
                <a:gd name="T39" fmla="*/ 2147483647 h 90"/>
                <a:gd name="T40" fmla="*/ 2147483647 w 78"/>
                <a:gd name="T41" fmla="*/ 2147483647 h 90"/>
                <a:gd name="T42" fmla="*/ 2147483647 w 78"/>
                <a:gd name="T43" fmla="*/ 0 h 90"/>
                <a:gd name="T44" fmla="*/ 2147483647 w 78"/>
                <a:gd name="T45" fmla="*/ 2147483647 h 90"/>
                <a:gd name="T46" fmla="*/ 2147483647 w 78"/>
                <a:gd name="T47" fmla="*/ 2147483647 h 90"/>
                <a:gd name="T48" fmla="*/ 2147483647 w 78"/>
                <a:gd name="T49" fmla="*/ 2147483647 h 90"/>
                <a:gd name="T50" fmla="*/ 2147483647 w 78"/>
                <a:gd name="T51" fmla="*/ 2147483647 h 90"/>
                <a:gd name="T52" fmla="*/ 0 w 78"/>
                <a:gd name="T53" fmla="*/ 2147483647 h 90"/>
                <a:gd name="T54" fmla="*/ 2147483647 w 78"/>
                <a:gd name="T55" fmla="*/ 2147483647 h 90"/>
                <a:gd name="T56" fmla="*/ 2147483647 w 78"/>
                <a:gd name="T57" fmla="*/ 2147483647 h 90"/>
                <a:gd name="T58" fmla="*/ 2147483647 w 78"/>
                <a:gd name="T59" fmla="*/ 2147483647 h 90"/>
                <a:gd name="T60" fmla="*/ 2147483647 w 78"/>
                <a:gd name="T61" fmla="*/ 2147483647 h 90"/>
                <a:gd name="T62" fmla="*/ 2147483647 w 78"/>
                <a:gd name="T63" fmla="*/ 2147483647 h 90"/>
                <a:gd name="T64" fmla="*/ 2147483647 w 78"/>
                <a:gd name="T65" fmla="*/ 2147483647 h 90"/>
                <a:gd name="T66" fmla="*/ 2147483647 w 78"/>
                <a:gd name="T67" fmla="*/ 2147483647 h 90"/>
                <a:gd name="T68" fmla="*/ 2147483647 w 78"/>
                <a:gd name="T69" fmla="*/ 2147483647 h 90"/>
                <a:gd name="T70" fmla="*/ 2147483647 w 78"/>
                <a:gd name="T71" fmla="*/ 2147483647 h 90"/>
                <a:gd name="T72" fmla="*/ 2147483647 w 78"/>
                <a:gd name="T73" fmla="*/ 2147483647 h 90"/>
                <a:gd name="T74" fmla="*/ 2147483647 w 78"/>
                <a:gd name="T75" fmla="*/ 2147483647 h 90"/>
                <a:gd name="T76" fmla="*/ 2147483647 w 78"/>
                <a:gd name="T77" fmla="*/ 2147483647 h 90"/>
                <a:gd name="T78" fmla="*/ 2147483647 w 78"/>
                <a:gd name="T79" fmla="*/ 2147483647 h 90"/>
                <a:gd name="T80" fmla="*/ 2147483647 w 78"/>
                <a:gd name="T81" fmla="*/ 2147483647 h 90"/>
                <a:gd name="T82" fmla="*/ 2147483647 w 78"/>
                <a:gd name="T83" fmla="*/ 2147483647 h 90"/>
                <a:gd name="T84" fmla="*/ 2147483647 w 78"/>
                <a:gd name="T85" fmla="*/ 2147483647 h 90"/>
                <a:gd name="T86" fmla="*/ 2147483647 w 78"/>
                <a:gd name="T87" fmla="*/ 2147483647 h 90"/>
                <a:gd name="T88" fmla="*/ 2147483647 w 78"/>
                <a:gd name="T89" fmla="*/ 2147483647 h 90"/>
                <a:gd name="T90" fmla="*/ 2147483647 w 78"/>
                <a:gd name="T91" fmla="*/ 2147483647 h 90"/>
                <a:gd name="T92" fmla="*/ 2147483647 w 78"/>
                <a:gd name="T93" fmla="*/ 2147483647 h 90"/>
                <a:gd name="T94" fmla="*/ 2147483647 w 78"/>
                <a:gd name="T95" fmla="*/ 2147483647 h 90"/>
                <a:gd name="T96" fmla="*/ 2147483647 w 78"/>
                <a:gd name="T97" fmla="*/ 2147483647 h 90"/>
                <a:gd name="T98" fmla="*/ 2147483647 w 78"/>
                <a:gd name="T99" fmla="*/ 2147483647 h 90"/>
                <a:gd name="T100" fmla="*/ 2147483647 w 78"/>
                <a:gd name="T101" fmla="*/ 2147483647 h 90"/>
                <a:gd name="T102" fmla="*/ 2147483647 w 78"/>
                <a:gd name="T103" fmla="*/ 2147483647 h 90"/>
                <a:gd name="T104" fmla="*/ 2147483647 w 78"/>
                <a:gd name="T105" fmla="*/ 2147483647 h 90"/>
                <a:gd name="T106" fmla="*/ 2147483647 w 78"/>
                <a:gd name="T107" fmla="*/ 2147483647 h 90"/>
                <a:gd name="T108" fmla="*/ 2147483647 w 78"/>
                <a:gd name="T109" fmla="*/ 2147483647 h 90"/>
                <a:gd name="T110" fmla="*/ 2147483647 w 78"/>
                <a:gd name="T111" fmla="*/ 2147483647 h 90"/>
                <a:gd name="T112" fmla="*/ 2147483647 w 78"/>
                <a:gd name="T113" fmla="*/ 2147483647 h 90"/>
                <a:gd name="T114" fmla="*/ 2147483647 w 78"/>
                <a:gd name="T115" fmla="*/ 2147483647 h 90"/>
                <a:gd name="T116" fmla="*/ 2147483647 w 78"/>
                <a:gd name="T117" fmla="*/ 2147483647 h 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8" h="90">
                  <a:moveTo>
                    <a:pt x="2" y="85"/>
                  </a:moveTo>
                  <a:cubicBezTo>
                    <a:pt x="61" y="85"/>
                    <a:pt x="61" y="85"/>
                    <a:pt x="61" y="85"/>
                  </a:cubicBezTo>
                  <a:cubicBezTo>
                    <a:pt x="61" y="87"/>
                    <a:pt x="61" y="87"/>
                    <a:pt x="61" y="87"/>
                  </a:cubicBezTo>
                  <a:cubicBezTo>
                    <a:pt x="61" y="89"/>
                    <a:pt x="60" y="90"/>
                    <a:pt x="59" y="90"/>
                  </a:cubicBezTo>
                  <a:cubicBezTo>
                    <a:pt x="5" y="90"/>
                    <a:pt x="5" y="90"/>
                    <a:pt x="5" y="90"/>
                  </a:cubicBezTo>
                  <a:cubicBezTo>
                    <a:pt x="4" y="90"/>
                    <a:pt x="2" y="89"/>
                    <a:pt x="2" y="87"/>
                  </a:cubicBezTo>
                  <a:cubicBezTo>
                    <a:pt x="2" y="85"/>
                    <a:pt x="2" y="85"/>
                    <a:pt x="2" y="85"/>
                  </a:cubicBezTo>
                  <a:close/>
                  <a:moveTo>
                    <a:pt x="15" y="33"/>
                  </a:moveTo>
                  <a:cubicBezTo>
                    <a:pt x="14" y="31"/>
                    <a:pt x="14" y="26"/>
                    <a:pt x="19" y="23"/>
                  </a:cubicBezTo>
                  <a:cubicBezTo>
                    <a:pt x="26" y="20"/>
                    <a:pt x="27" y="15"/>
                    <a:pt x="25" y="11"/>
                  </a:cubicBezTo>
                  <a:cubicBezTo>
                    <a:pt x="25" y="11"/>
                    <a:pt x="29" y="14"/>
                    <a:pt x="27" y="19"/>
                  </a:cubicBezTo>
                  <a:cubicBezTo>
                    <a:pt x="25" y="24"/>
                    <a:pt x="20" y="28"/>
                    <a:pt x="22" y="33"/>
                  </a:cubicBezTo>
                  <a:cubicBezTo>
                    <a:pt x="15" y="33"/>
                    <a:pt x="15" y="33"/>
                    <a:pt x="15" y="33"/>
                  </a:cubicBezTo>
                  <a:close/>
                  <a:moveTo>
                    <a:pt x="41" y="33"/>
                  </a:moveTo>
                  <a:cubicBezTo>
                    <a:pt x="39" y="30"/>
                    <a:pt x="38" y="27"/>
                    <a:pt x="41" y="23"/>
                  </a:cubicBezTo>
                  <a:cubicBezTo>
                    <a:pt x="41" y="23"/>
                    <a:pt x="40" y="29"/>
                    <a:pt x="46" y="32"/>
                  </a:cubicBezTo>
                  <a:cubicBezTo>
                    <a:pt x="47" y="32"/>
                    <a:pt x="48" y="32"/>
                    <a:pt x="49" y="33"/>
                  </a:cubicBezTo>
                  <a:cubicBezTo>
                    <a:pt x="41" y="33"/>
                    <a:pt x="41" y="33"/>
                    <a:pt x="41" y="33"/>
                  </a:cubicBezTo>
                  <a:close/>
                  <a:moveTo>
                    <a:pt x="29" y="33"/>
                  </a:moveTo>
                  <a:cubicBezTo>
                    <a:pt x="36" y="33"/>
                    <a:pt x="36" y="33"/>
                    <a:pt x="36" y="33"/>
                  </a:cubicBezTo>
                  <a:cubicBezTo>
                    <a:pt x="32" y="26"/>
                    <a:pt x="38" y="23"/>
                    <a:pt x="40" y="16"/>
                  </a:cubicBezTo>
                  <a:cubicBezTo>
                    <a:pt x="43" y="8"/>
                    <a:pt x="34" y="0"/>
                    <a:pt x="34" y="0"/>
                  </a:cubicBezTo>
                  <a:cubicBezTo>
                    <a:pt x="43" y="18"/>
                    <a:pt x="29" y="18"/>
                    <a:pt x="28" y="27"/>
                  </a:cubicBezTo>
                  <a:cubicBezTo>
                    <a:pt x="28" y="29"/>
                    <a:pt x="28" y="32"/>
                    <a:pt x="29" y="33"/>
                  </a:cubicBezTo>
                  <a:close/>
                  <a:moveTo>
                    <a:pt x="32" y="38"/>
                  </a:moveTo>
                  <a:cubicBezTo>
                    <a:pt x="6" y="38"/>
                    <a:pt x="6" y="38"/>
                    <a:pt x="6" y="38"/>
                  </a:cubicBezTo>
                  <a:cubicBezTo>
                    <a:pt x="6" y="38"/>
                    <a:pt x="0" y="37"/>
                    <a:pt x="0" y="43"/>
                  </a:cubicBezTo>
                  <a:cubicBezTo>
                    <a:pt x="0" y="50"/>
                    <a:pt x="2" y="63"/>
                    <a:pt x="6" y="70"/>
                  </a:cubicBezTo>
                  <a:cubicBezTo>
                    <a:pt x="11" y="78"/>
                    <a:pt x="19" y="81"/>
                    <a:pt x="32" y="81"/>
                  </a:cubicBezTo>
                  <a:cubicBezTo>
                    <a:pt x="45" y="81"/>
                    <a:pt x="53" y="78"/>
                    <a:pt x="57" y="70"/>
                  </a:cubicBezTo>
                  <a:cubicBezTo>
                    <a:pt x="58" y="70"/>
                    <a:pt x="58" y="69"/>
                    <a:pt x="59" y="68"/>
                  </a:cubicBezTo>
                  <a:cubicBezTo>
                    <a:pt x="60" y="68"/>
                    <a:pt x="60" y="68"/>
                    <a:pt x="61" y="68"/>
                  </a:cubicBezTo>
                  <a:cubicBezTo>
                    <a:pt x="66" y="68"/>
                    <a:pt x="70" y="66"/>
                    <a:pt x="73" y="64"/>
                  </a:cubicBezTo>
                  <a:cubicBezTo>
                    <a:pt x="73" y="64"/>
                    <a:pt x="73" y="64"/>
                    <a:pt x="73" y="64"/>
                  </a:cubicBezTo>
                  <a:cubicBezTo>
                    <a:pt x="76" y="61"/>
                    <a:pt x="77" y="58"/>
                    <a:pt x="78" y="55"/>
                  </a:cubicBezTo>
                  <a:cubicBezTo>
                    <a:pt x="78" y="54"/>
                    <a:pt x="78" y="54"/>
                    <a:pt x="78" y="53"/>
                  </a:cubicBezTo>
                  <a:cubicBezTo>
                    <a:pt x="78" y="50"/>
                    <a:pt x="77" y="48"/>
                    <a:pt x="76" y="47"/>
                  </a:cubicBezTo>
                  <a:cubicBezTo>
                    <a:pt x="74" y="44"/>
                    <a:pt x="71" y="43"/>
                    <a:pt x="69" y="43"/>
                  </a:cubicBezTo>
                  <a:cubicBezTo>
                    <a:pt x="63" y="43"/>
                    <a:pt x="63" y="43"/>
                    <a:pt x="63" y="43"/>
                  </a:cubicBezTo>
                  <a:cubicBezTo>
                    <a:pt x="63" y="43"/>
                    <a:pt x="63" y="43"/>
                    <a:pt x="63" y="43"/>
                  </a:cubicBezTo>
                  <a:cubicBezTo>
                    <a:pt x="63" y="37"/>
                    <a:pt x="58" y="38"/>
                    <a:pt x="58" y="38"/>
                  </a:cubicBezTo>
                  <a:cubicBezTo>
                    <a:pt x="32" y="38"/>
                    <a:pt x="32" y="38"/>
                    <a:pt x="32" y="38"/>
                  </a:cubicBezTo>
                  <a:close/>
                  <a:moveTo>
                    <a:pt x="57" y="40"/>
                  </a:moveTo>
                  <a:cubicBezTo>
                    <a:pt x="60" y="40"/>
                    <a:pt x="60" y="43"/>
                    <a:pt x="57" y="43"/>
                  </a:cubicBezTo>
                  <a:cubicBezTo>
                    <a:pt x="8" y="43"/>
                    <a:pt x="8" y="43"/>
                    <a:pt x="8" y="43"/>
                  </a:cubicBezTo>
                  <a:cubicBezTo>
                    <a:pt x="8" y="47"/>
                    <a:pt x="7" y="53"/>
                    <a:pt x="13" y="63"/>
                  </a:cubicBezTo>
                  <a:cubicBezTo>
                    <a:pt x="11" y="61"/>
                    <a:pt x="6" y="57"/>
                    <a:pt x="6" y="43"/>
                  </a:cubicBezTo>
                  <a:cubicBezTo>
                    <a:pt x="6" y="41"/>
                    <a:pt x="6" y="40"/>
                    <a:pt x="9" y="40"/>
                  </a:cubicBezTo>
                  <a:cubicBezTo>
                    <a:pt x="57" y="40"/>
                    <a:pt x="57" y="40"/>
                    <a:pt x="57" y="40"/>
                  </a:cubicBezTo>
                  <a:close/>
                  <a:moveTo>
                    <a:pt x="61" y="62"/>
                  </a:moveTo>
                  <a:cubicBezTo>
                    <a:pt x="62" y="58"/>
                    <a:pt x="63" y="53"/>
                    <a:pt x="63" y="49"/>
                  </a:cubicBezTo>
                  <a:cubicBezTo>
                    <a:pt x="69" y="49"/>
                    <a:pt x="69" y="49"/>
                    <a:pt x="69" y="49"/>
                  </a:cubicBezTo>
                  <a:cubicBezTo>
                    <a:pt x="70" y="49"/>
                    <a:pt x="71" y="50"/>
                    <a:pt x="71" y="50"/>
                  </a:cubicBezTo>
                  <a:cubicBezTo>
                    <a:pt x="72" y="51"/>
                    <a:pt x="72" y="52"/>
                    <a:pt x="72" y="53"/>
                  </a:cubicBezTo>
                  <a:cubicBezTo>
                    <a:pt x="72" y="53"/>
                    <a:pt x="72" y="54"/>
                    <a:pt x="72" y="54"/>
                  </a:cubicBezTo>
                  <a:cubicBezTo>
                    <a:pt x="72" y="56"/>
                    <a:pt x="71" y="58"/>
                    <a:pt x="69" y="60"/>
                  </a:cubicBezTo>
                  <a:cubicBezTo>
                    <a:pt x="69" y="60"/>
                    <a:pt x="69" y="60"/>
                    <a:pt x="69" y="60"/>
                  </a:cubicBezTo>
                  <a:cubicBezTo>
                    <a:pt x="67" y="61"/>
                    <a:pt x="65" y="62"/>
                    <a:pt x="61" y="62"/>
                  </a:cubicBezTo>
                  <a:cubicBezTo>
                    <a:pt x="61" y="62"/>
                    <a:pt x="61" y="62"/>
                    <a:pt x="61" y="6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58" name="组合 46"/>
          <p:cNvGrpSpPr/>
          <p:nvPr/>
        </p:nvGrpSpPr>
        <p:grpSpPr bwMode="auto">
          <a:xfrm>
            <a:off x="4110831" y="3551597"/>
            <a:ext cx="1000125" cy="1003300"/>
            <a:chOff x="4092008" y="3540757"/>
            <a:chExt cx="1000087" cy="1001899"/>
          </a:xfrm>
        </p:grpSpPr>
        <p:sp>
          <p:nvSpPr>
            <p:cNvPr id="59" name="Freeform 11"/>
            <p:cNvSpPr/>
            <p:nvPr/>
          </p:nvSpPr>
          <p:spPr bwMode="auto">
            <a:xfrm>
              <a:off x="4092008" y="3540757"/>
              <a:ext cx="1000087" cy="1001899"/>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60" name="Freeform 165"/>
            <p:cNvSpPr>
              <a:spLocks noEditPoints="1"/>
            </p:cNvSpPr>
            <p:nvPr/>
          </p:nvSpPr>
          <p:spPr bwMode="auto">
            <a:xfrm>
              <a:off x="4339762" y="3789417"/>
              <a:ext cx="504578" cy="504578"/>
            </a:xfrm>
            <a:custGeom>
              <a:avLst/>
              <a:gdLst>
                <a:gd name="T0" fmla="*/ 2147483647 w 66"/>
                <a:gd name="T1" fmla="*/ 2147483647 h 66"/>
                <a:gd name="T2" fmla="*/ 2147483647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2147483647 w 66"/>
                <a:gd name="T67" fmla="*/ 2147483647 h 66"/>
                <a:gd name="T68" fmla="*/ 2147483647 w 66"/>
                <a:gd name="T69" fmla="*/ 2147483647 h 66"/>
                <a:gd name="T70" fmla="*/ 2147483647 w 66"/>
                <a:gd name="T71" fmla="*/ 2147483647 h 66"/>
                <a:gd name="T72" fmla="*/ 2147483647 w 66"/>
                <a:gd name="T73" fmla="*/ 2147483647 h 66"/>
                <a:gd name="T74" fmla="*/ 2147483647 w 66"/>
                <a:gd name="T75" fmla="*/ 2147483647 h 66"/>
                <a:gd name="T76" fmla="*/ 2147483647 w 66"/>
                <a:gd name="T77" fmla="*/ 2147483647 h 66"/>
                <a:gd name="T78" fmla="*/ 2147483647 w 66"/>
                <a:gd name="T79" fmla="*/ 2147483647 h 66"/>
                <a:gd name="T80" fmla="*/ 2147483647 w 66"/>
                <a:gd name="T81" fmla="*/ 2147483647 h 66"/>
                <a:gd name="T82" fmla="*/ 2147483647 w 66"/>
                <a:gd name="T83" fmla="*/ 2147483647 h 66"/>
                <a:gd name="T84" fmla="*/ 2147483647 w 66"/>
                <a:gd name="T85" fmla="*/ 2147483647 h 66"/>
                <a:gd name="T86" fmla="*/ 2147483647 w 66"/>
                <a:gd name="T87" fmla="*/ 2147483647 h 66"/>
                <a:gd name="T88" fmla="*/ 2147483647 w 66"/>
                <a:gd name="T89" fmla="*/ 2147483647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6" h="66">
                  <a:moveTo>
                    <a:pt x="46" y="19"/>
                  </a:moveTo>
                  <a:cubicBezTo>
                    <a:pt x="48" y="20"/>
                    <a:pt x="51" y="21"/>
                    <a:pt x="53" y="23"/>
                  </a:cubicBezTo>
                  <a:cubicBezTo>
                    <a:pt x="57" y="15"/>
                    <a:pt x="57" y="15"/>
                    <a:pt x="57" y="15"/>
                  </a:cubicBezTo>
                  <a:cubicBezTo>
                    <a:pt x="57" y="26"/>
                    <a:pt x="57" y="26"/>
                    <a:pt x="57" y="26"/>
                  </a:cubicBezTo>
                  <a:cubicBezTo>
                    <a:pt x="59" y="28"/>
                    <a:pt x="61" y="30"/>
                    <a:pt x="62" y="33"/>
                  </a:cubicBezTo>
                  <a:cubicBezTo>
                    <a:pt x="64" y="33"/>
                    <a:pt x="64" y="33"/>
                    <a:pt x="64" y="33"/>
                  </a:cubicBezTo>
                  <a:cubicBezTo>
                    <a:pt x="65" y="33"/>
                    <a:pt x="66" y="34"/>
                    <a:pt x="66" y="35"/>
                  </a:cubicBezTo>
                  <a:cubicBezTo>
                    <a:pt x="66" y="45"/>
                    <a:pt x="66" y="45"/>
                    <a:pt x="66" y="45"/>
                  </a:cubicBezTo>
                  <a:cubicBezTo>
                    <a:pt x="66" y="46"/>
                    <a:pt x="65" y="47"/>
                    <a:pt x="64" y="47"/>
                  </a:cubicBezTo>
                  <a:cubicBezTo>
                    <a:pt x="61" y="47"/>
                    <a:pt x="61" y="47"/>
                    <a:pt x="61" y="47"/>
                  </a:cubicBezTo>
                  <a:cubicBezTo>
                    <a:pt x="58" y="51"/>
                    <a:pt x="55" y="55"/>
                    <a:pt x="50" y="57"/>
                  </a:cubicBezTo>
                  <a:cubicBezTo>
                    <a:pt x="49" y="59"/>
                    <a:pt x="48" y="62"/>
                    <a:pt x="48" y="66"/>
                  </a:cubicBezTo>
                  <a:cubicBezTo>
                    <a:pt x="41" y="66"/>
                    <a:pt x="41" y="66"/>
                    <a:pt x="41" y="66"/>
                  </a:cubicBezTo>
                  <a:cubicBezTo>
                    <a:pt x="40" y="63"/>
                    <a:pt x="38"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29" y="61"/>
                    <a:pt x="27" y="63"/>
                    <a:pt x="26" y="66"/>
                  </a:cubicBezTo>
                  <a:cubicBezTo>
                    <a:pt x="19" y="66"/>
                    <a:pt x="19" y="66"/>
                    <a:pt x="19" y="66"/>
                  </a:cubicBezTo>
                  <a:cubicBezTo>
                    <a:pt x="19" y="62"/>
                    <a:pt x="18" y="59"/>
                    <a:pt x="17" y="57"/>
                  </a:cubicBezTo>
                  <a:cubicBezTo>
                    <a:pt x="11" y="54"/>
                    <a:pt x="6" y="49"/>
                    <a:pt x="5" y="43"/>
                  </a:cubicBezTo>
                  <a:cubicBezTo>
                    <a:pt x="0" y="43"/>
                    <a:pt x="0" y="43"/>
                    <a:pt x="0" y="43"/>
                  </a:cubicBezTo>
                  <a:cubicBezTo>
                    <a:pt x="0" y="37"/>
                    <a:pt x="0" y="37"/>
                    <a:pt x="0" y="37"/>
                  </a:cubicBezTo>
                  <a:cubicBezTo>
                    <a:pt x="4" y="37"/>
                    <a:pt x="4" y="37"/>
                    <a:pt x="4" y="37"/>
                  </a:cubicBezTo>
                  <a:cubicBezTo>
                    <a:pt x="6" y="29"/>
                    <a:pt x="12" y="22"/>
                    <a:pt x="21" y="19"/>
                  </a:cubicBezTo>
                  <a:cubicBezTo>
                    <a:pt x="24" y="23"/>
                    <a:pt x="28" y="26"/>
                    <a:pt x="33" y="26"/>
                  </a:cubicBezTo>
                  <a:cubicBezTo>
                    <a:pt x="39" y="26"/>
                    <a:pt x="43" y="23"/>
                    <a:pt x="46" y="19"/>
                  </a:cubicBezTo>
                  <a:close/>
                  <a:moveTo>
                    <a:pt x="33" y="0"/>
                  </a:moveTo>
                  <a:cubicBezTo>
                    <a:pt x="27" y="0"/>
                    <a:pt x="22" y="5"/>
                    <a:pt x="22" y="11"/>
                  </a:cubicBezTo>
                  <a:cubicBezTo>
                    <a:pt x="22" y="17"/>
                    <a:pt x="27" y="22"/>
                    <a:pt x="33" y="22"/>
                  </a:cubicBezTo>
                  <a:cubicBezTo>
                    <a:pt x="40" y="22"/>
                    <a:pt x="45" y="17"/>
                    <a:pt x="45" y="11"/>
                  </a:cubicBezTo>
                  <a:cubicBezTo>
                    <a:pt x="45" y="5"/>
                    <a:pt x="40" y="0"/>
                    <a:pt x="33" y="0"/>
                  </a:cubicBezTo>
                  <a:close/>
                  <a:moveTo>
                    <a:pt x="30" y="17"/>
                  </a:moveTo>
                  <a:cubicBezTo>
                    <a:pt x="37" y="17"/>
                    <a:pt x="37" y="17"/>
                    <a:pt x="37" y="17"/>
                  </a:cubicBezTo>
                  <a:cubicBezTo>
                    <a:pt x="37" y="15"/>
                    <a:pt x="37" y="15"/>
                    <a:pt x="37" y="15"/>
                  </a:cubicBezTo>
                  <a:cubicBezTo>
                    <a:pt x="35" y="15"/>
                    <a:pt x="35" y="15"/>
                    <a:pt x="35" y="15"/>
                  </a:cubicBezTo>
                  <a:cubicBezTo>
                    <a:pt x="35" y="6"/>
                    <a:pt x="35" y="6"/>
                    <a:pt x="35" y="6"/>
                  </a:cubicBezTo>
                  <a:cubicBezTo>
                    <a:pt x="30" y="6"/>
                    <a:pt x="30" y="6"/>
                    <a:pt x="30" y="6"/>
                  </a:cubicBezTo>
                  <a:cubicBezTo>
                    <a:pt x="30" y="8"/>
                    <a:pt x="30" y="8"/>
                    <a:pt x="30" y="8"/>
                  </a:cubicBezTo>
                  <a:cubicBezTo>
                    <a:pt x="32" y="8"/>
                    <a:pt x="32" y="8"/>
                    <a:pt x="32" y="8"/>
                  </a:cubicBezTo>
                  <a:cubicBezTo>
                    <a:pt x="32" y="15"/>
                    <a:pt x="32" y="15"/>
                    <a:pt x="32" y="15"/>
                  </a:cubicBezTo>
                  <a:cubicBezTo>
                    <a:pt x="30" y="15"/>
                    <a:pt x="30" y="15"/>
                    <a:pt x="30" y="15"/>
                  </a:cubicBezTo>
                  <a:lnTo>
                    <a:pt x="30" y="1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61" name="组合 49"/>
          <p:cNvGrpSpPr/>
          <p:nvPr/>
        </p:nvGrpSpPr>
        <p:grpSpPr bwMode="auto">
          <a:xfrm>
            <a:off x="5293519" y="2397484"/>
            <a:ext cx="1001712" cy="1000125"/>
            <a:chOff x="5275081" y="2386672"/>
            <a:chExt cx="1001898" cy="1000087"/>
          </a:xfrm>
        </p:grpSpPr>
        <p:sp>
          <p:nvSpPr>
            <p:cNvPr id="62" name="Freeform 14"/>
            <p:cNvSpPr/>
            <p:nvPr/>
          </p:nvSpPr>
          <p:spPr bwMode="auto">
            <a:xfrm>
              <a:off x="5275081" y="2386672"/>
              <a:ext cx="1001898" cy="1000087"/>
            </a:xfrm>
            <a:custGeom>
              <a:avLst/>
              <a:gdLst>
                <a:gd name="T0" fmla="*/ 2147483646 w 553"/>
                <a:gd name="T1" fmla="*/ 2147483646 h 552"/>
                <a:gd name="T2" fmla="*/ 0 w 553"/>
                <a:gd name="T3" fmla="*/ 2147483646 h 552"/>
                <a:gd name="T4" fmla="*/ 0 w 553"/>
                <a:gd name="T5" fmla="*/ 0 h 552"/>
                <a:gd name="T6" fmla="*/ 2147483646 w 553"/>
                <a:gd name="T7" fmla="*/ 0 h 552"/>
                <a:gd name="T8" fmla="*/ 2147483646 w 553"/>
                <a:gd name="T9" fmla="*/ 2147483646 h 552"/>
                <a:gd name="T10" fmla="*/ 2147483646 w 553"/>
                <a:gd name="T11" fmla="*/ 2147483646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5675935" y="2635584"/>
              <a:ext cx="200190" cy="502263"/>
              <a:chOff x="4268788" y="2411413"/>
              <a:chExt cx="177800" cy="446087"/>
            </a:xfrm>
            <a:solidFill>
              <a:schemeClr val="bg1"/>
            </a:solidFill>
          </p:grpSpPr>
          <p:sp>
            <p:nvSpPr>
              <p:cNvPr id="64" name="Freeform 61"/>
              <p:cNvSpPr/>
              <p:nvPr/>
            </p:nvSpPr>
            <p:spPr bwMode="auto">
              <a:xfrm>
                <a:off x="4268788" y="2489200"/>
                <a:ext cx="177800" cy="368300"/>
              </a:xfrm>
              <a:custGeom>
                <a:avLst/>
                <a:gdLst>
                  <a:gd name="T0" fmla="*/ 1198 w 30"/>
                  <a:gd name="T1" fmla="*/ 0 h 62"/>
                  <a:gd name="T2" fmla="*/ 418 w 30"/>
                  <a:gd name="T3" fmla="*/ 0 h 62"/>
                  <a:gd name="T4" fmla="*/ 0 w 30"/>
                  <a:gd name="T5" fmla="*/ 307 h 62"/>
                  <a:gd name="T6" fmla="*/ 0 w 30"/>
                  <a:gd name="T7" fmla="*/ 307 h 62"/>
                  <a:gd name="T8" fmla="*/ 0 w 30"/>
                  <a:gd name="T9" fmla="*/ 363 h 62"/>
                  <a:gd name="T10" fmla="*/ 0 w 30"/>
                  <a:gd name="T11" fmla="*/ 1471 h 62"/>
                  <a:gd name="T12" fmla="*/ 97 w 30"/>
                  <a:gd name="T13" fmla="*/ 1568 h 62"/>
                  <a:gd name="T14" fmla="*/ 265 w 30"/>
                  <a:gd name="T15" fmla="*/ 1471 h 62"/>
                  <a:gd name="T16" fmla="*/ 265 w 30"/>
                  <a:gd name="T17" fmla="*/ 516 h 62"/>
                  <a:gd name="T18" fmla="*/ 362 w 30"/>
                  <a:gd name="T19" fmla="*/ 516 h 62"/>
                  <a:gd name="T20" fmla="*/ 362 w 30"/>
                  <a:gd name="T21" fmla="*/ 1414 h 62"/>
                  <a:gd name="T22" fmla="*/ 362 w 30"/>
                  <a:gd name="T23" fmla="*/ 1471 h 62"/>
                  <a:gd name="T24" fmla="*/ 362 w 30"/>
                  <a:gd name="T25" fmla="*/ 3095 h 62"/>
                  <a:gd name="T26" fmla="*/ 571 w 30"/>
                  <a:gd name="T27" fmla="*/ 3248 h 62"/>
                  <a:gd name="T28" fmla="*/ 724 w 30"/>
                  <a:gd name="T29" fmla="*/ 3095 h 62"/>
                  <a:gd name="T30" fmla="*/ 724 w 30"/>
                  <a:gd name="T31" fmla="*/ 1624 h 62"/>
                  <a:gd name="T32" fmla="*/ 836 w 30"/>
                  <a:gd name="T33" fmla="*/ 1624 h 62"/>
                  <a:gd name="T34" fmla="*/ 836 w 30"/>
                  <a:gd name="T35" fmla="*/ 3095 h 62"/>
                  <a:gd name="T36" fmla="*/ 989 w 30"/>
                  <a:gd name="T37" fmla="*/ 3248 h 62"/>
                  <a:gd name="T38" fmla="*/ 1198 w 30"/>
                  <a:gd name="T39" fmla="*/ 3095 h 62"/>
                  <a:gd name="T40" fmla="*/ 1198 w 30"/>
                  <a:gd name="T41" fmla="*/ 1414 h 62"/>
                  <a:gd name="T42" fmla="*/ 1198 w 30"/>
                  <a:gd name="T43" fmla="*/ 1414 h 62"/>
                  <a:gd name="T44" fmla="*/ 1198 w 30"/>
                  <a:gd name="T45" fmla="*/ 516 h 62"/>
                  <a:gd name="T46" fmla="*/ 1295 w 30"/>
                  <a:gd name="T47" fmla="*/ 516 h 62"/>
                  <a:gd name="T48" fmla="*/ 1295 w 30"/>
                  <a:gd name="T49" fmla="*/ 1471 h 62"/>
                  <a:gd name="T50" fmla="*/ 1407 w 30"/>
                  <a:gd name="T51" fmla="*/ 1568 h 62"/>
                  <a:gd name="T52" fmla="*/ 1561 w 30"/>
                  <a:gd name="T53" fmla="*/ 1471 h 62"/>
                  <a:gd name="T54" fmla="*/ 1561 w 30"/>
                  <a:gd name="T55" fmla="*/ 363 h 62"/>
                  <a:gd name="T56" fmla="*/ 1561 w 30"/>
                  <a:gd name="T57" fmla="*/ 307 h 62"/>
                  <a:gd name="T58" fmla="*/ 1561 w 30"/>
                  <a:gd name="T59" fmla="*/ 266 h 62"/>
                  <a:gd name="T60" fmla="*/ 1198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5" name="Oval 62"/>
              <p:cNvSpPr>
                <a:spLocks noChangeArrowheads="1"/>
              </p:cNvSpPr>
              <p:nvPr/>
            </p:nvSpPr>
            <p:spPr bwMode="auto">
              <a:xfrm>
                <a:off x="4322763" y="2411413"/>
                <a:ext cx="71438" cy="7143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6" name="组合 65"/>
          <p:cNvGrpSpPr/>
          <p:nvPr/>
        </p:nvGrpSpPr>
        <p:grpSpPr>
          <a:xfrm>
            <a:off x="6466681" y="2398154"/>
            <a:ext cx="2176463" cy="2146300"/>
            <a:chOff x="6428581" y="2277145"/>
            <a:chExt cx="2176463" cy="2146300"/>
          </a:xfrm>
        </p:grpSpPr>
        <p:sp>
          <p:nvSpPr>
            <p:cNvPr id="67" name="Freeform 20"/>
            <p:cNvSpPr/>
            <p:nvPr/>
          </p:nvSpPr>
          <p:spPr bwMode="auto">
            <a:xfrm>
              <a:off x="6428581" y="2277145"/>
              <a:ext cx="2176463" cy="2146300"/>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3175">
              <a:noFill/>
              <a:round/>
            </a:ln>
          </p:spPr>
          <p:txBody>
            <a:bodyPr/>
            <a:lstStyle/>
            <a:p>
              <a:pPr defTabSz="685800"/>
              <a:endParaRPr lang="zh-CN" altLang="en-US" sz="1350">
                <a:solidFill>
                  <a:prstClr val="black"/>
                </a:solidFill>
              </a:endParaRPr>
            </a:p>
          </p:txBody>
        </p:sp>
        <p:pic>
          <p:nvPicPr>
            <p:cNvPr id="68" name="Picture 2" descr="C:\Users\Administrator.MICROSO-BQCPAHA\Desktop\图片8999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8581" y="2933857"/>
              <a:ext cx="2176463" cy="147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 68"/>
            <p:cNvSpPr>
              <a:spLocks noChangeArrowheads="1"/>
            </p:cNvSpPr>
            <p:nvPr/>
          </p:nvSpPr>
          <p:spPr bwMode="auto">
            <a:xfrm>
              <a:off x="6495815" y="2401634"/>
              <a:ext cx="1117834" cy="3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srgbClr val="FFFFFF"/>
                  </a:solidFill>
                  <a:latin typeface="微软雅黑" panose="020B0503020204020204" pitchFamily="34" charset="-122"/>
                  <a:ea typeface="微软雅黑" panose="020B0503020204020204" pitchFamily="34" charset="-122"/>
                </a:rPr>
                <a:t>精神建设</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1759744" y="1214797"/>
            <a:ext cx="2176462" cy="2144712"/>
            <a:chOff x="1759744" y="1069653"/>
            <a:chExt cx="2176462" cy="2144712"/>
          </a:xfrm>
        </p:grpSpPr>
        <p:grpSp>
          <p:nvGrpSpPr>
            <p:cNvPr id="70" name="组合 64"/>
            <p:cNvGrpSpPr/>
            <p:nvPr/>
          </p:nvGrpSpPr>
          <p:grpSpPr bwMode="auto">
            <a:xfrm>
              <a:off x="1759744" y="1069653"/>
              <a:ext cx="2176462" cy="2144712"/>
              <a:chOff x="1742166" y="1203598"/>
              <a:chExt cx="2175913" cy="2145114"/>
            </a:xfrm>
          </p:grpSpPr>
          <p:sp>
            <p:nvSpPr>
              <p:cNvPr id="71" name="Freeform 19"/>
              <p:cNvSpPr/>
              <p:nvPr/>
            </p:nvSpPr>
            <p:spPr bwMode="auto">
              <a:xfrm>
                <a:off x="1742166" y="1203598"/>
                <a:ext cx="2175913" cy="2145114"/>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28575">
                <a:solidFill>
                  <a:schemeClr val="bg1">
                    <a:alpha val="0"/>
                  </a:schemeClr>
                </a:solidFill>
                <a:round/>
              </a:ln>
              <a:effectLst/>
            </p:spPr>
            <p:txBody>
              <a:bodyPr/>
              <a:lstStyle/>
              <a:p>
                <a:pPr defTabSz="685800"/>
                <a:endParaRPr lang="zh-CN" altLang="en-US" sz="1350">
                  <a:solidFill>
                    <a:prstClr val="black"/>
                  </a:solidFill>
                </a:endParaRPr>
              </a:p>
            </p:txBody>
          </p:sp>
          <p:cxnSp>
            <p:nvCxnSpPr>
              <p:cNvPr id="72" name="直接连接符 71"/>
              <p:cNvCxnSpPr/>
              <p:nvPr/>
            </p:nvCxnSpPr>
            <p:spPr bwMode="auto">
              <a:xfrm>
                <a:off x="1929444" y="1912311"/>
                <a:ext cx="1788662" cy="0"/>
              </a:xfrm>
              <a:prstGeom prst="line">
                <a:avLst/>
              </a:prstGeom>
              <a:ln w="3175">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3" name="矩形 72"/>
              <p:cNvSpPr>
                <a:spLocks noChangeArrowheads="1"/>
              </p:cNvSpPr>
              <p:nvPr/>
            </p:nvSpPr>
            <p:spPr bwMode="auto">
              <a:xfrm>
                <a:off x="1840330" y="1592274"/>
                <a:ext cx="1054067" cy="30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prstClr val="white"/>
                    </a:solidFill>
                    <a:latin typeface="微软雅黑" panose="020B0503020204020204" pitchFamily="34" charset="-122"/>
                    <a:ea typeface="微软雅黑" panose="020B0503020204020204" pitchFamily="34" charset="-122"/>
                  </a:rPr>
                  <a:t>团队建设</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4" name="矩形 73"/>
              <p:cNvSpPr>
                <a:spLocks noChangeArrowheads="1"/>
              </p:cNvSpPr>
              <p:nvPr/>
            </p:nvSpPr>
            <p:spPr bwMode="auto">
              <a:xfrm>
                <a:off x="1831805" y="1900371"/>
                <a:ext cx="1953720" cy="535631"/>
              </a:xfrm>
              <a:prstGeom prst="rect">
                <a:avLst/>
              </a:prstGeom>
            </p:spPr>
            <p:txBody>
              <a:bodyPr wrap="square">
                <a:spAutoFit/>
              </a:bodyPr>
              <a:lstStyle/>
              <a:p>
                <a:pPr algn="just" defTabSz="685800">
                  <a:lnSpc>
                    <a:spcPct val="120000"/>
                  </a:lnSpc>
                </a:pPr>
                <a:r>
                  <a:rPr lang="zh-CN" altLang="zh-CN"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r>
                  <a:rPr lang="zh-CN" altLang="en-US" sz="800" dirty="0">
                    <a:solidFill>
                      <a:prstClr val="white"/>
                    </a:solidFill>
                    <a:latin typeface="微软雅黑" panose="020B0503020204020204" pitchFamily="34" charset="-122"/>
                    <a:ea typeface="微软雅黑" panose="020B0503020204020204" pitchFamily="34" charset="-122"/>
                  </a:rPr>
                  <a:t>。</a:t>
                </a:r>
                <a:endParaRPr lang="zh-CN" altLang="en-US" sz="800" dirty="0">
                  <a:solidFill>
                    <a:prstClr val="white"/>
                  </a:solidFill>
                  <a:latin typeface="微软雅黑" panose="020B0503020204020204" pitchFamily="34" charset="-122"/>
                  <a:ea typeface="微软雅黑" panose="020B0503020204020204" pitchFamily="34" charset="-122"/>
                </a:endParaRPr>
              </a:p>
            </p:txBody>
          </p:sp>
        </p:grpSp>
        <p:sp>
          <p:nvSpPr>
            <p:cNvPr id="75" name="矩形 74"/>
            <p:cNvSpPr>
              <a:spLocks noChangeArrowheads="1"/>
            </p:cNvSpPr>
            <p:nvPr/>
          </p:nvSpPr>
          <p:spPr bwMode="auto">
            <a:xfrm>
              <a:off x="1849406" y="2272481"/>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sp>
        <p:nvSpPr>
          <p:cNvPr id="79" name="文本框 78"/>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29</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85" name="组合 84"/>
          <p:cNvGrpSpPr/>
          <p:nvPr/>
        </p:nvGrpSpPr>
        <p:grpSpPr>
          <a:xfrm>
            <a:off x="1172194" y="166088"/>
            <a:ext cx="1480918" cy="625534"/>
            <a:chOff x="4153320" y="3818603"/>
            <a:chExt cx="1480918" cy="625534"/>
          </a:xfrm>
        </p:grpSpPr>
        <p:sp>
          <p:nvSpPr>
            <p:cNvPr id="86"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矩形 86"/>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nodeType="withEffect">
                                  <p:stCondLst>
                                    <p:cond delay="20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ppt_w</p:attrName>
                                        </p:attrNameLst>
                                      </p:cBhvr>
                                      <p:tavLst>
                                        <p:tav tm="0">
                                          <p:val>
                                            <p:fltVal val="0"/>
                                          </p:val>
                                        </p:tav>
                                        <p:tav tm="100000">
                                          <p:val>
                                            <p:strVal val="#ppt_w"/>
                                          </p:val>
                                        </p:tav>
                                      </p:tavLst>
                                    </p:anim>
                                    <p:anim calcmode="lin" valueType="num">
                                      <p:cBhvr>
                                        <p:cTn id="18" dur="500" fill="hold"/>
                                        <p:tgtEl>
                                          <p:spTgt spid="52"/>
                                        </p:tgtEl>
                                        <p:attrNameLst>
                                          <p:attrName>ppt_h</p:attrName>
                                        </p:attrNameLst>
                                      </p:cBhvr>
                                      <p:tavLst>
                                        <p:tav tm="0">
                                          <p:val>
                                            <p:fltVal val="0"/>
                                          </p:val>
                                        </p:tav>
                                        <p:tav tm="100000">
                                          <p:val>
                                            <p:strVal val="#ppt_h"/>
                                          </p:val>
                                        </p:tav>
                                      </p:tavLst>
                                    </p:anim>
                                    <p:animEffect transition="in" filter="fade">
                                      <p:cBhvr>
                                        <p:cTn id="19" dur="500"/>
                                        <p:tgtEl>
                                          <p:spTgt spid="52"/>
                                        </p:tgtEl>
                                      </p:cBhvr>
                                    </p:animEffect>
                                  </p:childTnLst>
                                </p:cTn>
                              </p:par>
                              <p:par>
                                <p:cTn id="20" presetID="53" presetClass="entr" presetSubtype="16" fill="hold" nodeType="withEffect">
                                  <p:stCondLst>
                                    <p:cond delay="2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40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53" presetClass="entr" presetSubtype="16"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nodeType="withEffect">
                                  <p:stCondLst>
                                    <p:cond delay="60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nodeType="withEffect">
                                  <p:stCondLst>
                                    <p:cond delay="60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par>
                                <p:cTn id="45" presetID="53" presetClass="entr" presetSubtype="16" fill="hold" nodeType="withEffect">
                                  <p:stCondLst>
                                    <p:cond delay="6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80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nodeType="withEffect">
                                  <p:stCondLst>
                                    <p:cond delay="800"/>
                                  </p:stCondLst>
                                  <p:childTnLst>
                                    <p:set>
                                      <p:cBhvr>
                                        <p:cTn id="56" dur="1" fill="hold">
                                          <p:stCondLst>
                                            <p:cond delay="0"/>
                                          </p:stCondLst>
                                        </p:cTn>
                                        <p:tgtEl>
                                          <p:spTgt spid="61"/>
                                        </p:tgtEl>
                                        <p:attrNameLst>
                                          <p:attrName>style.visibility</p:attrName>
                                        </p:attrNameLst>
                                      </p:cBhvr>
                                      <p:to>
                                        <p:strVal val="visible"/>
                                      </p:to>
                                    </p:set>
                                    <p:anim calcmode="lin" valueType="num">
                                      <p:cBhvr>
                                        <p:cTn id="57" dur="500" fill="hold"/>
                                        <p:tgtEl>
                                          <p:spTgt spid="61"/>
                                        </p:tgtEl>
                                        <p:attrNameLst>
                                          <p:attrName>ppt_w</p:attrName>
                                        </p:attrNameLst>
                                      </p:cBhvr>
                                      <p:tavLst>
                                        <p:tav tm="0">
                                          <p:val>
                                            <p:fltVal val="0"/>
                                          </p:val>
                                        </p:tav>
                                        <p:tav tm="100000">
                                          <p:val>
                                            <p:strVal val="#ppt_w"/>
                                          </p:val>
                                        </p:tav>
                                      </p:tavLst>
                                    </p:anim>
                                    <p:anim calcmode="lin" valueType="num">
                                      <p:cBhvr>
                                        <p:cTn id="58" dur="500" fill="hold"/>
                                        <p:tgtEl>
                                          <p:spTgt spid="61"/>
                                        </p:tgtEl>
                                        <p:attrNameLst>
                                          <p:attrName>ppt_h</p:attrName>
                                        </p:attrNameLst>
                                      </p:cBhvr>
                                      <p:tavLst>
                                        <p:tav tm="0">
                                          <p:val>
                                            <p:fltVal val="0"/>
                                          </p:val>
                                        </p:tav>
                                        <p:tav tm="100000">
                                          <p:val>
                                            <p:strVal val="#ppt_h"/>
                                          </p:val>
                                        </p:tav>
                                      </p:tavLst>
                                    </p:anim>
                                    <p:animEffect transition="in" filter="fade">
                                      <p:cBhvr>
                                        <p:cTn id="59" dur="500"/>
                                        <p:tgtEl>
                                          <p:spTgt spid="61"/>
                                        </p:tgtEl>
                                      </p:cBhvr>
                                    </p:animEffect>
                                  </p:childTnLst>
                                </p:cTn>
                              </p:par>
                              <p:par>
                                <p:cTn id="60" presetID="53" presetClass="entr" presetSubtype="16" fill="hold" nodeType="withEffect">
                                  <p:stCondLst>
                                    <p:cond delay="1100"/>
                                  </p:stCondLst>
                                  <p:childTnLst>
                                    <p:set>
                                      <p:cBhvr>
                                        <p:cTn id="61" dur="1" fill="hold">
                                          <p:stCondLst>
                                            <p:cond delay="0"/>
                                          </p:stCondLst>
                                        </p:cTn>
                                        <p:tgtEl>
                                          <p:spTgt spid="58"/>
                                        </p:tgtEl>
                                        <p:attrNameLst>
                                          <p:attrName>style.visibility</p:attrName>
                                        </p:attrNameLst>
                                      </p:cBhvr>
                                      <p:to>
                                        <p:strVal val="visible"/>
                                      </p:to>
                                    </p:set>
                                    <p:anim calcmode="lin" valueType="num">
                                      <p:cBhvr>
                                        <p:cTn id="62" dur="500" fill="hold"/>
                                        <p:tgtEl>
                                          <p:spTgt spid="58"/>
                                        </p:tgtEl>
                                        <p:attrNameLst>
                                          <p:attrName>ppt_w</p:attrName>
                                        </p:attrNameLst>
                                      </p:cBhvr>
                                      <p:tavLst>
                                        <p:tav tm="0">
                                          <p:val>
                                            <p:fltVal val="0"/>
                                          </p:val>
                                        </p:tav>
                                        <p:tav tm="100000">
                                          <p:val>
                                            <p:strVal val="#ppt_w"/>
                                          </p:val>
                                        </p:tav>
                                      </p:tavLst>
                                    </p:anim>
                                    <p:anim calcmode="lin" valueType="num">
                                      <p:cBhvr>
                                        <p:cTn id="63" dur="500" fill="hold"/>
                                        <p:tgtEl>
                                          <p:spTgt spid="58"/>
                                        </p:tgtEl>
                                        <p:attrNameLst>
                                          <p:attrName>ppt_h</p:attrName>
                                        </p:attrNameLst>
                                      </p:cBhvr>
                                      <p:tavLst>
                                        <p:tav tm="0">
                                          <p:val>
                                            <p:fltVal val="0"/>
                                          </p:val>
                                        </p:tav>
                                        <p:tav tm="100000">
                                          <p:val>
                                            <p:strVal val="#ppt_h"/>
                                          </p:val>
                                        </p:tav>
                                      </p:tavLst>
                                    </p:anim>
                                    <p:animEffect transition="in" filter="fade">
                                      <p:cBhvr>
                                        <p:cTn id="64" dur="500"/>
                                        <p:tgtEl>
                                          <p:spTgt spid="58"/>
                                        </p:tgtEl>
                                      </p:cBhvr>
                                    </p:animEffect>
                                  </p:childTnLst>
                                </p:cTn>
                              </p:par>
                              <p:par>
                                <p:cTn id="65" presetID="53" presetClass="entr" presetSubtype="16" fill="hold" nodeType="withEffect">
                                  <p:stCondLst>
                                    <p:cond delay="1200"/>
                                  </p:stCondLst>
                                  <p:childTnLst>
                                    <p:set>
                                      <p:cBhvr>
                                        <p:cTn id="66" dur="1" fill="hold">
                                          <p:stCondLst>
                                            <p:cond delay="0"/>
                                          </p:stCondLst>
                                        </p:cTn>
                                        <p:tgtEl>
                                          <p:spTgt spid="42"/>
                                        </p:tgtEl>
                                        <p:attrNameLst>
                                          <p:attrName>style.visibility</p:attrName>
                                        </p:attrNameLst>
                                      </p:cBhvr>
                                      <p:to>
                                        <p:strVal val="visible"/>
                                      </p:to>
                                    </p:set>
                                    <p:anim calcmode="lin" valueType="num">
                                      <p:cBhvr>
                                        <p:cTn id="67" dur="500" fill="hold"/>
                                        <p:tgtEl>
                                          <p:spTgt spid="42"/>
                                        </p:tgtEl>
                                        <p:attrNameLst>
                                          <p:attrName>ppt_w</p:attrName>
                                        </p:attrNameLst>
                                      </p:cBhvr>
                                      <p:tavLst>
                                        <p:tav tm="0">
                                          <p:val>
                                            <p:fltVal val="0"/>
                                          </p:val>
                                        </p:tav>
                                        <p:tav tm="100000">
                                          <p:val>
                                            <p:strVal val="#ppt_w"/>
                                          </p:val>
                                        </p:tav>
                                      </p:tavLst>
                                    </p:anim>
                                    <p:anim calcmode="lin" valueType="num">
                                      <p:cBhvr>
                                        <p:cTn id="68" dur="500" fill="hold"/>
                                        <p:tgtEl>
                                          <p:spTgt spid="42"/>
                                        </p:tgtEl>
                                        <p:attrNameLst>
                                          <p:attrName>ppt_h</p:attrName>
                                        </p:attrNameLst>
                                      </p:cBhvr>
                                      <p:tavLst>
                                        <p:tav tm="0">
                                          <p:val>
                                            <p:fltVal val="0"/>
                                          </p:val>
                                        </p:tav>
                                        <p:tav tm="100000">
                                          <p:val>
                                            <p:strVal val="#ppt_h"/>
                                          </p:val>
                                        </p:tav>
                                      </p:tavLst>
                                    </p:anim>
                                    <p:animEffect transition="in" filter="fade">
                                      <p:cBhvr>
                                        <p:cTn id="69" dur="500"/>
                                        <p:tgtEl>
                                          <p:spTgt spid="42"/>
                                        </p:tgtEl>
                                      </p:cBhvr>
                                    </p:animEffect>
                                  </p:childTnLst>
                                </p:cTn>
                              </p:par>
                              <p:par>
                                <p:cTn id="70" presetID="2" presetClass="entr" presetSubtype="6" fill="hold" nodeType="withEffect">
                                  <p:stCondLst>
                                    <p:cond delay="1600"/>
                                  </p:stCondLst>
                                  <p:childTnLst>
                                    <p:set>
                                      <p:cBhvr>
                                        <p:cTn id="71" dur="1" fill="hold">
                                          <p:stCondLst>
                                            <p:cond delay="0"/>
                                          </p:stCondLst>
                                        </p:cTn>
                                        <p:tgtEl>
                                          <p:spTgt spid="66"/>
                                        </p:tgtEl>
                                        <p:attrNameLst>
                                          <p:attrName>style.visibility</p:attrName>
                                        </p:attrNameLst>
                                      </p:cBhvr>
                                      <p:to>
                                        <p:strVal val="visible"/>
                                      </p:to>
                                    </p:set>
                                    <p:anim calcmode="lin" valueType="num">
                                      <p:cBhvr additive="base">
                                        <p:cTn id="72" dur="500" fill="hold"/>
                                        <p:tgtEl>
                                          <p:spTgt spid="66"/>
                                        </p:tgtEl>
                                        <p:attrNameLst>
                                          <p:attrName>ppt_x</p:attrName>
                                        </p:attrNameLst>
                                      </p:cBhvr>
                                      <p:tavLst>
                                        <p:tav tm="0">
                                          <p:val>
                                            <p:strVal val="1+#ppt_w/2"/>
                                          </p:val>
                                        </p:tav>
                                        <p:tav tm="100000">
                                          <p:val>
                                            <p:strVal val="#ppt_x"/>
                                          </p:val>
                                        </p:tav>
                                      </p:tavLst>
                                    </p:anim>
                                    <p:anim calcmode="lin" valueType="num">
                                      <p:cBhvr additive="base">
                                        <p:cTn id="73" dur="500" fill="hold"/>
                                        <p:tgtEl>
                                          <p:spTgt spid="66"/>
                                        </p:tgtEl>
                                        <p:attrNameLst>
                                          <p:attrName>ppt_y</p:attrName>
                                        </p:attrNameLst>
                                      </p:cBhvr>
                                      <p:tavLst>
                                        <p:tav tm="0">
                                          <p:val>
                                            <p:strVal val="1+#ppt_h/2"/>
                                          </p:val>
                                        </p:tav>
                                        <p:tav tm="100000">
                                          <p:val>
                                            <p:strVal val="#ppt_y"/>
                                          </p:val>
                                        </p:tav>
                                      </p:tavLst>
                                    </p:anim>
                                  </p:childTnLst>
                                </p:cTn>
                              </p:par>
                              <p:par>
                                <p:cTn id="74" presetID="53" presetClass="entr" presetSubtype="16" fill="hold" nodeType="withEffect">
                                  <p:stCondLst>
                                    <p:cond delay="170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Effect transition="in" filter="fade">
                                      <p:cBhvr>
                                        <p:cTn id="7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74613" cy="4361335"/>
            <a:chOff x="-27548" y="-16278"/>
            <a:chExt cx="9174613"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47" name="矩形 46"/>
          <p:cNvSpPr/>
          <p:nvPr/>
        </p:nvSpPr>
        <p:spPr>
          <a:xfrm>
            <a:off x="-27548" y="860573"/>
            <a:ext cx="9178692" cy="428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28650"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3044660" y="1777816"/>
            <a:ext cx="1000818" cy="904333"/>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2045350" y="2681435"/>
            <a:ext cx="998013" cy="88519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304404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0" name="组合 89"/>
          <p:cNvGrpSpPr/>
          <p:nvPr/>
        </p:nvGrpSpPr>
        <p:grpSpPr>
          <a:xfrm>
            <a:off x="3597397" y="1043684"/>
            <a:ext cx="1480918" cy="631267"/>
            <a:chOff x="3132138" y="1090594"/>
            <a:chExt cx="1480918" cy="631267"/>
          </a:xfrm>
        </p:grpSpPr>
        <p:sp>
          <p:nvSpPr>
            <p:cNvPr id="92"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矩形 93"/>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Corpora culture</a:t>
              </a:r>
              <a:endParaRPr lang="zh-CN" altLang="en-US" sz="1050" dirty="0">
                <a:solidFill>
                  <a:srgbClr val="2C92F4"/>
                </a:solidFill>
                <a:latin typeface="Arial" panose="020B0604020202020204" pitchFamily="34" charset="0"/>
              </a:endParaRPr>
            </a:p>
          </p:txBody>
        </p:sp>
      </p:grpSp>
      <p:sp>
        <p:nvSpPr>
          <p:cNvPr id="96" name="矩形 95"/>
          <p:cNvSpPr/>
          <p:nvPr/>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0"/>
                                        </p:tgtEl>
                                      </p:cBhvr>
                                    </p:animEffect>
                                    <p:set>
                                      <p:cBhvr>
                                        <p:cTn id="7" dur="1" fill="hold">
                                          <p:stCondLst>
                                            <p:cond delay="499"/>
                                          </p:stCondLst>
                                        </p:cTn>
                                        <p:tgtEl>
                                          <p:spTgt spid="9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7" grpId="0" animBg="1"/>
      <p:bldP spid="8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grpSp>
        <p:nvGrpSpPr>
          <p:cNvPr id="67" name="组合 66"/>
          <p:cNvGrpSpPr/>
          <p:nvPr/>
        </p:nvGrpSpPr>
        <p:grpSpPr>
          <a:xfrm>
            <a:off x="156485" y="171674"/>
            <a:ext cx="578785" cy="158886"/>
            <a:chOff x="3599638" y="4064001"/>
            <a:chExt cx="1921687" cy="528637"/>
          </a:xfrm>
          <a:solidFill>
            <a:schemeClr val="bg1"/>
          </a:solidFill>
        </p:grpSpPr>
        <p:sp>
          <p:nvSpPr>
            <p:cNvPr id="68" name="Freeform 10"/>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69" name="Freeform 11"/>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0" name="Freeform 12"/>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1" name="Freeform 13"/>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2" name="Freeform 14"/>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3" name="Freeform 15"/>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4" name="Freeform 16"/>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5" name="Freeform 17"/>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6" name="Freeform 18"/>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7" name="Freeform 19"/>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8" name="Freeform 20"/>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79" name="Freeform 21"/>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0" name="Freeform 22"/>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1" name="Freeform 23"/>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2" name="Freeform 24"/>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3" name="Freeform 25"/>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4" name="Freeform 26"/>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5" name="Freeform 27"/>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6" name="Freeform 28"/>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7" name="Freeform 29"/>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8" name="Freeform 30"/>
            <p:cNvSpPr>
              <a:spLocks noEditPoints="1"/>
            </p:cNvSpPr>
            <p:nvPr/>
          </p:nvSpPr>
          <p:spPr bwMode="auto">
            <a:xfrm>
              <a:off x="4244975" y="4065588"/>
              <a:ext cx="322262" cy="317500"/>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89" name="Freeform 31"/>
            <p:cNvSpPr>
              <a:spLocks noEditPoints="1"/>
            </p:cNvSpPr>
            <p:nvPr/>
          </p:nvSpPr>
          <p:spPr bwMode="auto">
            <a:xfrm>
              <a:off x="4597400" y="4065588"/>
              <a:ext cx="300037" cy="317500"/>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0" name="Freeform 32"/>
            <p:cNvSpPr>
              <a:spLocks noEditPoints="1"/>
            </p:cNvSpPr>
            <p:nvPr/>
          </p:nvSpPr>
          <p:spPr bwMode="auto">
            <a:xfrm>
              <a:off x="4945063" y="4100513"/>
              <a:ext cx="169862" cy="246062"/>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1" name="Freeform 33"/>
            <p:cNvSpPr>
              <a:spLocks noEditPoints="1"/>
            </p:cNvSpPr>
            <p:nvPr/>
          </p:nvSpPr>
          <p:spPr bwMode="auto">
            <a:xfrm>
              <a:off x="5154613" y="4100513"/>
              <a:ext cx="169862" cy="246062"/>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2" name="Freeform 34"/>
            <p:cNvSpPr/>
            <p:nvPr/>
          </p:nvSpPr>
          <p:spPr bwMode="auto">
            <a:xfrm>
              <a:off x="5341938" y="4100513"/>
              <a:ext cx="179387" cy="246062"/>
            </a:xfrm>
            <a:custGeom>
              <a:avLst/>
              <a:gdLst>
                <a:gd name="T0" fmla="*/ 0 w 113"/>
                <a:gd name="T1" fmla="*/ 12 h 155"/>
                <a:gd name="T2" fmla="*/ 0 w 113"/>
                <a:gd name="T3" fmla="*/ 0 h 155"/>
                <a:gd name="T4" fmla="*/ 113 w 113"/>
                <a:gd name="T5" fmla="*/ 0 h 155"/>
                <a:gd name="T6" fmla="*/ 113 w 113"/>
                <a:gd name="T7" fmla="*/ 12 h 155"/>
                <a:gd name="T8" fmla="*/ 63 w 113"/>
                <a:gd name="T9" fmla="*/ 12 h 155"/>
                <a:gd name="T10" fmla="*/ 63 w 113"/>
                <a:gd name="T11" fmla="*/ 155 h 155"/>
                <a:gd name="T12" fmla="*/ 49 w 113"/>
                <a:gd name="T13" fmla="*/ 155 h 155"/>
                <a:gd name="T14" fmla="*/ 49 w 113"/>
                <a:gd name="T15" fmla="*/ 12 h 155"/>
                <a:gd name="T16" fmla="*/ 0 w 113"/>
                <a:gd name="T17" fmla="*/ 12 h 155"/>
                <a:gd name="T18" fmla="*/ 0 w 113"/>
                <a:gd name="T19"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55">
                  <a:moveTo>
                    <a:pt x="0" y="12"/>
                  </a:moveTo>
                  <a:lnTo>
                    <a:pt x="0" y="0"/>
                  </a:lnTo>
                  <a:lnTo>
                    <a:pt x="113" y="0"/>
                  </a:lnTo>
                  <a:lnTo>
                    <a:pt x="113" y="12"/>
                  </a:lnTo>
                  <a:lnTo>
                    <a:pt x="63" y="12"/>
                  </a:lnTo>
                  <a:lnTo>
                    <a:pt x="63" y="155"/>
                  </a:lnTo>
                  <a:lnTo>
                    <a:pt x="49" y="155"/>
                  </a:lnTo>
                  <a:lnTo>
                    <a:pt x="49"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3" name="Freeform 37"/>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4" name="Freeform 38"/>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5" name="Freeform 39"/>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6" name="Freeform 40"/>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7" name="Freeform 41"/>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8" name="Freeform 42"/>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99" name="Freeform 43"/>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0" name="Freeform 44"/>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1" name="Freeform 45"/>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2" name="Freeform 46"/>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3" name="Freeform 47"/>
            <p:cNvSpPr>
              <a:spLocks noEditPoints="1"/>
            </p:cNvSpPr>
            <p:nvPr/>
          </p:nvSpPr>
          <p:spPr bwMode="auto">
            <a:xfrm>
              <a:off x="4241800"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4" name="Freeform 48"/>
            <p:cNvSpPr>
              <a:spLocks noEditPoints="1"/>
            </p:cNvSpPr>
            <p:nvPr/>
          </p:nvSpPr>
          <p:spPr bwMode="auto">
            <a:xfrm>
              <a:off x="4383088" y="4425950"/>
              <a:ext cx="133350" cy="130175"/>
            </a:xfrm>
            <a:custGeom>
              <a:avLst/>
              <a:gdLst>
                <a:gd name="T0" fmla="*/ 84 w 84"/>
                <a:gd name="T1" fmla="*/ 82 h 82"/>
                <a:gd name="T2" fmla="*/ 80 w 84"/>
                <a:gd name="T3" fmla="*/ 82 h 82"/>
                <a:gd name="T4" fmla="*/ 77 w 84"/>
                <a:gd name="T5" fmla="*/ 76 h 82"/>
                <a:gd name="T6" fmla="*/ 6 w 84"/>
                <a:gd name="T7" fmla="*/ 76 h 82"/>
                <a:gd name="T8" fmla="*/ 3 w 84"/>
                <a:gd name="T9" fmla="*/ 82 h 82"/>
                <a:gd name="T10" fmla="*/ 0 w 84"/>
                <a:gd name="T11" fmla="*/ 82 h 82"/>
                <a:gd name="T12" fmla="*/ 40 w 84"/>
                <a:gd name="T13" fmla="*/ 0 h 82"/>
                <a:gd name="T14" fmla="*/ 43 w 84"/>
                <a:gd name="T15" fmla="*/ 0 h 82"/>
                <a:gd name="T16" fmla="*/ 84 w 84"/>
                <a:gd name="T17" fmla="*/ 82 h 82"/>
                <a:gd name="T18" fmla="*/ 84 w 84"/>
                <a:gd name="T19" fmla="*/ 82 h 82"/>
                <a:gd name="T20" fmla="*/ 7 w 84"/>
                <a:gd name="T21" fmla="*/ 73 h 82"/>
                <a:gd name="T22" fmla="*/ 76 w 84"/>
                <a:gd name="T23" fmla="*/ 73 h 82"/>
                <a:gd name="T24" fmla="*/ 42 w 84"/>
                <a:gd name="T25" fmla="*/ 4 h 82"/>
                <a:gd name="T26" fmla="*/ 7 w 84"/>
                <a:gd name="T27" fmla="*/ 73 h 82"/>
                <a:gd name="T28" fmla="*/ 7 w 84"/>
                <a:gd name="T29"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2">
                  <a:moveTo>
                    <a:pt x="84" y="82"/>
                  </a:moveTo>
                  <a:lnTo>
                    <a:pt x="80" y="82"/>
                  </a:lnTo>
                  <a:lnTo>
                    <a:pt x="77" y="76"/>
                  </a:lnTo>
                  <a:lnTo>
                    <a:pt x="6" y="76"/>
                  </a:lnTo>
                  <a:lnTo>
                    <a:pt x="3" y="82"/>
                  </a:lnTo>
                  <a:lnTo>
                    <a:pt x="0" y="82"/>
                  </a:lnTo>
                  <a:lnTo>
                    <a:pt x="40" y="0"/>
                  </a:lnTo>
                  <a:lnTo>
                    <a:pt x="43" y="0"/>
                  </a:lnTo>
                  <a:lnTo>
                    <a:pt x="84" y="82"/>
                  </a:lnTo>
                  <a:lnTo>
                    <a:pt x="84" y="82"/>
                  </a:lnTo>
                  <a:close/>
                  <a:moveTo>
                    <a:pt x="7" y="73"/>
                  </a:moveTo>
                  <a:lnTo>
                    <a:pt x="76" y="73"/>
                  </a:lnTo>
                  <a:lnTo>
                    <a:pt x="42" y="4"/>
                  </a:lnTo>
                  <a:lnTo>
                    <a:pt x="7" y="73"/>
                  </a:lnTo>
                  <a:lnTo>
                    <a:pt x="7"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5" name="Freeform 49"/>
            <p:cNvSpPr>
              <a:spLocks noEditPoints="1"/>
            </p:cNvSpPr>
            <p:nvPr/>
          </p:nvSpPr>
          <p:spPr bwMode="auto">
            <a:xfrm>
              <a:off x="4522788" y="4425950"/>
              <a:ext cx="133350" cy="130175"/>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6" name="Freeform 50"/>
            <p:cNvSpPr/>
            <p:nvPr/>
          </p:nvSpPr>
          <p:spPr bwMode="auto">
            <a:xfrm>
              <a:off x="4664075" y="4425950"/>
              <a:ext cx="1587" cy="130175"/>
            </a:xfrm>
            <a:custGeom>
              <a:avLst/>
              <a:gdLst>
                <a:gd name="T0" fmla="*/ 0 w 1"/>
                <a:gd name="T1" fmla="*/ 0 h 82"/>
                <a:gd name="T2" fmla="*/ 0 w 1"/>
                <a:gd name="T3" fmla="*/ 82 h 82"/>
                <a:gd name="T4" fmla="*/ 1 w 1"/>
                <a:gd name="T5" fmla="*/ 82 h 82"/>
                <a:gd name="T6" fmla="*/ 1 w 1"/>
                <a:gd name="T7" fmla="*/ 0 h 82"/>
                <a:gd name="T8" fmla="*/ 0 w 1"/>
                <a:gd name="T9" fmla="*/ 0 h 82"/>
                <a:gd name="T10" fmla="*/ 0 w 1"/>
                <a:gd name="T11" fmla="*/ 0 h 82"/>
              </a:gdLst>
              <a:ahLst/>
              <a:cxnLst>
                <a:cxn ang="0">
                  <a:pos x="T0" y="T1"/>
                </a:cxn>
                <a:cxn ang="0">
                  <a:pos x="T2" y="T3"/>
                </a:cxn>
                <a:cxn ang="0">
                  <a:pos x="T4" y="T5"/>
                </a:cxn>
                <a:cxn ang="0">
                  <a:pos x="T6" y="T7"/>
                </a:cxn>
                <a:cxn ang="0">
                  <a:pos x="T8" y="T9"/>
                </a:cxn>
                <a:cxn ang="0">
                  <a:pos x="T10" y="T11"/>
                </a:cxn>
              </a:cxnLst>
              <a:rect l="0" t="0" r="r" b="b"/>
              <a:pathLst>
                <a:path w="1" h="82">
                  <a:moveTo>
                    <a:pt x="0" y="0"/>
                  </a:moveTo>
                  <a:lnTo>
                    <a:pt x="0" y="82"/>
                  </a:lnTo>
                  <a:lnTo>
                    <a:pt x="1" y="82"/>
                  </a:lnTo>
                  <a:lnTo>
                    <a:pt x="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7" name="Freeform 51"/>
            <p:cNvSpPr>
              <a:spLocks noEditPoints="1"/>
            </p:cNvSpPr>
            <p:nvPr/>
          </p:nvSpPr>
          <p:spPr bwMode="auto">
            <a:xfrm>
              <a:off x="4678363" y="4425950"/>
              <a:ext cx="134937" cy="130175"/>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8" name="Freeform 52"/>
            <p:cNvSpPr/>
            <p:nvPr/>
          </p:nvSpPr>
          <p:spPr bwMode="auto">
            <a:xfrm>
              <a:off x="4821238" y="4425950"/>
              <a:ext cx="134937" cy="130175"/>
            </a:xfrm>
            <a:custGeom>
              <a:avLst/>
              <a:gdLst>
                <a:gd name="T0" fmla="*/ 0 w 85"/>
                <a:gd name="T1" fmla="*/ 0 h 82"/>
                <a:gd name="T2" fmla="*/ 85 w 85"/>
                <a:gd name="T3" fmla="*/ 0 h 82"/>
                <a:gd name="T4" fmla="*/ 85 w 85"/>
                <a:gd name="T5" fmla="*/ 3 h 82"/>
                <a:gd name="T6" fmla="*/ 3 w 85"/>
                <a:gd name="T7" fmla="*/ 3 h 82"/>
                <a:gd name="T8" fmla="*/ 3 w 85"/>
                <a:gd name="T9" fmla="*/ 39 h 82"/>
                <a:gd name="T10" fmla="*/ 82 w 85"/>
                <a:gd name="T11" fmla="*/ 39 h 82"/>
                <a:gd name="T12" fmla="*/ 82 w 85"/>
                <a:gd name="T13" fmla="*/ 43 h 82"/>
                <a:gd name="T14" fmla="*/ 3 w 85"/>
                <a:gd name="T15" fmla="*/ 43 h 82"/>
                <a:gd name="T16" fmla="*/ 3 w 85"/>
                <a:gd name="T17" fmla="*/ 79 h 82"/>
                <a:gd name="T18" fmla="*/ 85 w 85"/>
                <a:gd name="T19" fmla="*/ 79 h 82"/>
                <a:gd name="T20" fmla="*/ 85 w 85"/>
                <a:gd name="T21" fmla="*/ 82 h 82"/>
                <a:gd name="T22" fmla="*/ 0 w 85"/>
                <a:gd name="T23" fmla="*/ 82 h 82"/>
                <a:gd name="T24" fmla="*/ 0 w 85"/>
                <a:gd name="T25" fmla="*/ 0 h 82"/>
                <a:gd name="T26" fmla="*/ 0 w 85"/>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82">
                  <a:moveTo>
                    <a:pt x="0" y="0"/>
                  </a:moveTo>
                  <a:lnTo>
                    <a:pt x="85" y="0"/>
                  </a:lnTo>
                  <a:lnTo>
                    <a:pt x="85" y="3"/>
                  </a:lnTo>
                  <a:lnTo>
                    <a:pt x="3" y="3"/>
                  </a:lnTo>
                  <a:lnTo>
                    <a:pt x="3" y="39"/>
                  </a:lnTo>
                  <a:lnTo>
                    <a:pt x="82" y="39"/>
                  </a:lnTo>
                  <a:lnTo>
                    <a:pt x="82" y="43"/>
                  </a:lnTo>
                  <a:lnTo>
                    <a:pt x="3" y="43"/>
                  </a:lnTo>
                  <a:lnTo>
                    <a:pt x="3" y="79"/>
                  </a:lnTo>
                  <a:lnTo>
                    <a:pt x="85" y="79"/>
                  </a:lnTo>
                  <a:lnTo>
                    <a:pt x="85" y="82"/>
                  </a:lnTo>
                  <a:lnTo>
                    <a:pt x="0" y="8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09" name="Freeform 53"/>
            <p:cNvSpPr/>
            <p:nvPr/>
          </p:nvSpPr>
          <p:spPr bwMode="auto">
            <a:xfrm>
              <a:off x="4959350" y="4422775"/>
              <a:ext cx="261937" cy="133350"/>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0" name="Freeform 54"/>
            <p:cNvSpPr/>
            <p:nvPr/>
          </p:nvSpPr>
          <p:spPr bwMode="auto">
            <a:xfrm>
              <a:off x="5230813" y="4425950"/>
              <a:ext cx="4762" cy="130175"/>
            </a:xfrm>
            <a:custGeom>
              <a:avLst/>
              <a:gdLst>
                <a:gd name="T0" fmla="*/ 0 w 3"/>
                <a:gd name="T1" fmla="*/ 0 h 82"/>
                <a:gd name="T2" fmla="*/ 0 w 3"/>
                <a:gd name="T3" fmla="*/ 82 h 82"/>
                <a:gd name="T4" fmla="*/ 3 w 3"/>
                <a:gd name="T5" fmla="*/ 82 h 82"/>
                <a:gd name="T6" fmla="*/ 3 w 3"/>
                <a:gd name="T7" fmla="*/ 0 h 82"/>
                <a:gd name="T8" fmla="*/ 0 w 3"/>
                <a:gd name="T9" fmla="*/ 0 h 82"/>
                <a:gd name="T10" fmla="*/ 0 w 3"/>
                <a:gd name="T11" fmla="*/ 0 h 82"/>
              </a:gdLst>
              <a:ahLst/>
              <a:cxnLst>
                <a:cxn ang="0">
                  <a:pos x="T0" y="T1"/>
                </a:cxn>
                <a:cxn ang="0">
                  <a:pos x="T2" y="T3"/>
                </a:cxn>
                <a:cxn ang="0">
                  <a:pos x="T4" y="T5"/>
                </a:cxn>
                <a:cxn ang="0">
                  <a:pos x="T6" y="T7"/>
                </a:cxn>
                <a:cxn ang="0">
                  <a:pos x="T8" y="T9"/>
                </a:cxn>
                <a:cxn ang="0">
                  <a:pos x="T10" y="T11"/>
                </a:cxn>
              </a:cxnLst>
              <a:rect l="0" t="0" r="r" b="b"/>
              <a:pathLst>
                <a:path w="3" h="82">
                  <a:moveTo>
                    <a:pt x="0" y="0"/>
                  </a:moveTo>
                  <a:lnTo>
                    <a:pt x="0" y="82"/>
                  </a:lnTo>
                  <a:lnTo>
                    <a:pt x="3" y="82"/>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1" name="Freeform 55"/>
            <p:cNvSpPr/>
            <p:nvPr/>
          </p:nvSpPr>
          <p:spPr bwMode="auto">
            <a:xfrm>
              <a:off x="5248275" y="4422775"/>
              <a:ext cx="131762" cy="133350"/>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2" name="Freeform 56"/>
            <p:cNvSpPr/>
            <p:nvPr/>
          </p:nvSpPr>
          <p:spPr bwMode="auto">
            <a:xfrm>
              <a:off x="5386388" y="4425950"/>
              <a:ext cx="134937" cy="130175"/>
            </a:xfrm>
            <a:custGeom>
              <a:avLst/>
              <a:gdLst>
                <a:gd name="T0" fmla="*/ 82 w 85"/>
                <a:gd name="T1" fmla="*/ 0 h 82"/>
                <a:gd name="T2" fmla="*/ 85 w 85"/>
                <a:gd name="T3" fmla="*/ 0 h 82"/>
                <a:gd name="T4" fmla="*/ 85 w 85"/>
                <a:gd name="T5" fmla="*/ 82 h 82"/>
                <a:gd name="T6" fmla="*/ 82 w 85"/>
                <a:gd name="T7" fmla="*/ 82 h 82"/>
                <a:gd name="T8" fmla="*/ 4 w 85"/>
                <a:gd name="T9" fmla="*/ 4 h 82"/>
                <a:gd name="T10" fmla="*/ 4 w 85"/>
                <a:gd name="T11" fmla="*/ 82 h 82"/>
                <a:gd name="T12" fmla="*/ 0 w 85"/>
                <a:gd name="T13" fmla="*/ 82 h 82"/>
                <a:gd name="T14" fmla="*/ 0 w 85"/>
                <a:gd name="T15" fmla="*/ 0 h 82"/>
                <a:gd name="T16" fmla="*/ 4 w 85"/>
                <a:gd name="T17" fmla="*/ 0 h 82"/>
                <a:gd name="T18" fmla="*/ 82 w 85"/>
                <a:gd name="T19" fmla="*/ 77 h 82"/>
                <a:gd name="T20" fmla="*/ 82 w 85"/>
                <a:gd name="T21" fmla="*/ 0 h 82"/>
                <a:gd name="T22" fmla="*/ 82 w 85"/>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2">
                  <a:moveTo>
                    <a:pt x="82" y="0"/>
                  </a:moveTo>
                  <a:lnTo>
                    <a:pt x="85" y="0"/>
                  </a:lnTo>
                  <a:lnTo>
                    <a:pt x="85" y="82"/>
                  </a:lnTo>
                  <a:lnTo>
                    <a:pt x="82" y="82"/>
                  </a:lnTo>
                  <a:lnTo>
                    <a:pt x="4" y="4"/>
                  </a:lnTo>
                  <a:lnTo>
                    <a:pt x="4" y="82"/>
                  </a:lnTo>
                  <a:lnTo>
                    <a:pt x="0" y="82"/>
                  </a:lnTo>
                  <a:lnTo>
                    <a:pt x="0" y="0"/>
                  </a:lnTo>
                  <a:lnTo>
                    <a:pt x="4" y="0"/>
                  </a:lnTo>
                  <a:lnTo>
                    <a:pt x="82" y="77"/>
                  </a:lnTo>
                  <a:lnTo>
                    <a:pt x="82" y="0"/>
                  </a:lnTo>
                  <a:lnTo>
                    <a:pt x="8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3" name="Freeform 57"/>
            <p:cNvSpPr>
              <a:spLocks noEditPoints="1"/>
            </p:cNvSpPr>
            <p:nvPr/>
          </p:nvSpPr>
          <p:spPr bwMode="auto">
            <a:xfrm>
              <a:off x="4244975" y="4065588"/>
              <a:ext cx="322262" cy="317500"/>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4" name="Freeform 58"/>
            <p:cNvSpPr>
              <a:spLocks noEditPoints="1"/>
            </p:cNvSpPr>
            <p:nvPr/>
          </p:nvSpPr>
          <p:spPr bwMode="auto">
            <a:xfrm>
              <a:off x="4597400" y="4065588"/>
              <a:ext cx="300037" cy="317500"/>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5" name="Freeform 59"/>
            <p:cNvSpPr>
              <a:spLocks noEditPoints="1"/>
            </p:cNvSpPr>
            <p:nvPr/>
          </p:nvSpPr>
          <p:spPr bwMode="auto">
            <a:xfrm>
              <a:off x="4945063" y="4100513"/>
              <a:ext cx="169862" cy="246062"/>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6" name="Freeform 60"/>
            <p:cNvSpPr>
              <a:spLocks noEditPoints="1"/>
            </p:cNvSpPr>
            <p:nvPr/>
          </p:nvSpPr>
          <p:spPr bwMode="auto">
            <a:xfrm>
              <a:off x="5154613" y="4100513"/>
              <a:ext cx="169862" cy="246062"/>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7" name="Freeform 61"/>
            <p:cNvSpPr/>
            <p:nvPr/>
          </p:nvSpPr>
          <p:spPr bwMode="auto">
            <a:xfrm>
              <a:off x="5341938" y="4100513"/>
              <a:ext cx="179387" cy="246062"/>
            </a:xfrm>
            <a:custGeom>
              <a:avLst/>
              <a:gdLst>
                <a:gd name="T0" fmla="*/ 0 w 113"/>
                <a:gd name="T1" fmla="*/ 12 h 155"/>
                <a:gd name="T2" fmla="*/ 0 w 113"/>
                <a:gd name="T3" fmla="*/ 0 h 155"/>
                <a:gd name="T4" fmla="*/ 113 w 113"/>
                <a:gd name="T5" fmla="*/ 0 h 155"/>
                <a:gd name="T6" fmla="*/ 113 w 113"/>
                <a:gd name="T7" fmla="*/ 12 h 155"/>
                <a:gd name="T8" fmla="*/ 63 w 113"/>
                <a:gd name="T9" fmla="*/ 12 h 155"/>
                <a:gd name="T10" fmla="*/ 63 w 113"/>
                <a:gd name="T11" fmla="*/ 155 h 155"/>
                <a:gd name="T12" fmla="*/ 49 w 113"/>
                <a:gd name="T13" fmla="*/ 155 h 155"/>
                <a:gd name="T14" fmla="*/ 49 w 113"/>
                <a:gd name="T15" fmla="*/ 12 h 155"/>
                <a:gd name="T16" fmla="*/ 0 w 113"/>
                <a:gd name="T17" fmla="*/ 12 h 155"/>
                <a:gd name="T18" fmla="*/ 0 w 113"/>
                <a:gd name="T19"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55">
                  <a:moveTo>
                    <a:pt x="0" y="12"/>
                  </a:moveTo>
                  <a:lnTo>
                    <a:pt x="0" y="0"/>
                  </a:lnTo>
                  <a:lnTo>
                    <a:pt x="113" y="0"/>
                  </a:lnTo>
                  <a:lnTo>
                    <a:pt x="113" y="12"/>
                  </a:lnTo>
                  <a:lnTo>
                    <a:pt x="63" y="12"/>
                  </a:lnTo>
                  <a:lnTo>
                    <a:pt x="63" y="155"/>
                  </a:lnTo>
                  <a:lnTo>
                    <a:pt x="49" y="155"/>
                  </a:lnTo>
                  <a:lnTo>
                    <a:pt x="49" y="12"/>
                  </a:lnTo>
                  <a:lnTo>
                    <a:pt x="0" y="12"/>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8" name="Freeform 62"/>
            <p:cNvSpPr/>
            <p:nvPr/>
          </p:nvSpPr>
          <p:spPr bwMode="auto">
            <a:xfrm>
              <a:off x="3599638" y="4064001"/>
              <a:ext cx="287337" cy="528637"/>
            </a:xfrm>
            <a:custGeom>
              <a:avLst/>
              <a:gdLst>
                <a:gd name="T0" fmla="*/ 0 w 181"/>
                <a:gd name="T1" fmla="*/ 0 h 333"/>
                <a:gd name="T2" fmla="*/ 0 w 181"/>
                <a:gd name="T3" fmla="*/ 333 h 333"/>
                <a:gd name="T4" fmla="*/ 181 w 181"/>
                <a:gd name="T5" fmla="*/ 0 h 333"/>
                <a:gd name="T6" fmla="*/ 0 w 181"/>
                <a:gd name="T7" fmla="*/ 0 h 333"/>
                <a:gd name="T8" fmla="*/ 0 w 181"/>
                <a:gd name="T9" fmla="*/ 0 h 333"/>
              </a:gdLst>
              <a:ahLst/>
              <a:cxnLst>
                <a:cxn ang="0">
                  <a:pos x="T0" y="T1"/>
                </a:cxn>
                <a:cxn ang="0">
                  <a:pos x="T2" y="T3"/>
                </a:cxn>
                <a:cxn ang="0">
                  <a:pos x="T4" y="T5"/>
                </a:cxn>
                <a:cxn ang="0">
                  <a:pos x="T6" y="T7"/>
                </a:cxn>
                <a:cxn ang="0">
                  <a:pos x="T8" y="T9"/>
                </a:cxn>
              </a:cxnLst>
              <a:rect l="0" t="0" r="r" b="b"/>
              <a:pathLst>
                <a:path w="181" h="333">
                  <a:moveTo>
                    <a:pt x="0" y="0"/>
                  </a:moveTo>
                  <a:lnTo>
                    <a:pt x="0" y="333"/>
                  </a:lnTo>
                  <a:lnTo>
                    <a:pt x="18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sp>
          <p:nvSpPr>
            <p:cNvPr id="119" name="Freeform 63"/>
            <p:cNvSpPr/>
            <p:nvPr/>
          </p:nvSpPr>
          <p:spPr bwMode="auto">
            <a:xfrm>
              <a:off x="3726638" y="4100514"/>
              <a:ext cx="411162" cy="492124"/>
            </a:xfrm>
            <a:custGeom>
              <a:avLst/>
              <a:gdLst>
                <a:gd name="T0" fmla="*/ 152 w 259"/>
                <a:gd name="T1" fmla="*/ 0 h 310"/>
                <a:gd name="T2" fmla="*/ 101 w 259"/>
                <a:gd name="T3" fmla="*/ 91 h 310"/>
                <a:gd name="T4" fmla="*/ 143 w 259"/>
                <a:gd name="T5" fmla="*/ 147 h 310"/>
                <a:gd name="T6" fmla="*/ 59 w 259"/>
                <a:gd name="T7" fmla="*/ 171 h 310"/>
                <a:gd name="T8" fmla="*/ 0 w 259"/>
                <a:gd name="T9" fmla="*/ 275 h 310"/>
                <a:gd name="T10" fmla="*/ 115 w 259"/>
                <a:gd name="T11" fmla="*/ 235 h 310"/>
                <a:gd name="T12" fmla="*/ 167 w 259"/>
                <a:gd name="T13" fmla="*/ 310 h 310"/>
                <a:gd name="T14" fmla="*/ 158 w 259"/>
                <a:gd name="T15" fmla="*/ 221 h 310"/>
                <a:gd name="T16" fmla="*/ 259 w 259"/>
                <a:gd name="T17" fmla="*/ 187 h 310"/>
                <a:gd name="T18" fmla="*/ 152 w 259"/>
                <a:gd name="T19" fmla="*/ 0 h 310"/>
                <a:gd name="T20" fmla="*/ 152 w 259"/>
                <a:gd name="T21"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310">
                  <a:moveTo>
                    <a:pt x="152" y="0"/>
                  </a:moveTo>
                  <a:lnTo>
                    <a:pt x="101" y="91"/>
                  </a:lnTo>
                  <a:lnTo>
                    <a:pt x="143" y="147"/>
                  </a:lnTo>
                  <a:lnTo>
                    <a:pt x="59" y="171"/>
                  </a:lnTo>
                  <a:lnTo>
                    <a:pt x="0" y="275"/>
                  </a:lnTo>
                  <a:lnTo>
                    <a:pt x="115" y="235"/>
                  </a:lnTo>
                  <a:lnTo>
                    <a:pt x="167" y="310"/>
                  </a:lnTo>
                  <a:lnTo>
                    <a:pt x="158" y="221"/>
                  </a:lnTo>
                  <a:lnTo>
                    <a:pt x="259" y="187"/>
                  </a:lnTo>
                  <a:lnTo>
                    <a:pt x="152" y="0"/>
                  </a:lnTo>
                  <a:lnTo>
                    <a:pt x="1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lumMod val="95000"/>
                    <a:lumOff val="5000"/>
                  </a:prstClr>
                </a:solidFill>
              </a:endParaRPr>
            </a:p>
          </p:txBody>
        </p:sp>
      </p:grpSp>
      <p:grpSp>
        <p:nvGrpSpPr>
          <p:cNvPr id="66" name="组合 65"/>
          <p:cNvGrpSpPr/>
          <p:nvPr/>
        </p:nvGrpSpPr>
        <p:grpSpPr>
          <a:xfrm>
            <a:off x="-17345" y="-910924"/>
            <a:ext cx="9184137" cy="4913286"/>
            <a:chOff x="-17345" y="-910924"/>
            <a:chExt cx="9184137" cy="4913286"/>
          </a:xfrm>
        </p:grpSpPr>
        <p:sp>
          <p:nvSpPr>
            <p:cNvPr id="126" name="任意多边形 125"/>
            <p:cNvSpPr/>
            <p:nvPr/>
          </p:nvSpPr>
          <p:spPr>
            <a:xfrm>
              <a:off x="-17345" y="-910924"/>
              <a:ext cx="9184137" cy="4913286"/>
            </a:xfrm>
            <a:custGeom>
              <a:avLst/>
              <a:gdLst>
                <a:gd name="connsiteX0" fmla="*/ 3918079 w 9184137"/>
                <a:gd name="connsiteY0" fmla="*/ 2430825 h 4913286"/>
                <a:gd name="connsiteX1" fmla="*/ 4166928 w 9184137"/>
                <a:gd name="connsiteY1" fmla="*/ 3110339 h 4913286"/>
                <a:gd name="connsiteX2" fmla="*/ 3923435 w 9184137"/>
                <a:gd name="connsiteY2" fmla="*/ 3799501 h 4913286"/>
                <a:gd name="connsiteX3" fmla="*/ 3673395 w 9184137"/>
                <a:gd name="connsiteY3" fmla="*/ 3081833 h 4913286"/>
                <a:gd name="connsiteX4" fmla="*/ 3918079 w 9184137"/>
                <a:gd name="connsiteY4" fmla="*/ 2430825 h 4913286"/>
                <a:gd name="connsiteX5" fmla="*/ 6182257 w 9184137"/>
                <a:gd name="connsiteY5" fmla="*/ 2122469 h 4913286"/>
                <a:gd name="connsiteX6" fmla="*/ 6068467 w 9184137"/>
                <a:gd name="connsiteY6" fmla="*/ 3245440 h 4913286"/>
                <a:gd name="connsiteX7" fmla="*/ 6356583 w 9184137"/>
                <a:gd name="connsiteY7" fmla="*/ 3297253 h 4913286"/>
                <a:gd name="connsiteX8" fmla="*/ 6646486 w 9184137"/>
                <a:gd name="connsiteY8" fmla="*/ 3092374 h 4913286"/>
                <a:gd name="connsiteX9" fmla="*/ 6908572 w 9184137"/>
                <a:gd name="connsiteY9" fmla="*/ 3418695 h 4913286"/>
                <a:gd name="connsiteX10" fmla="*/ 6646486 w 9184137"/>
                <a:gd name="connsiteY10" fmla="*/ 3799650 h 4913286"/>
                <a:gd name="connsiteX11" fmla="*/ 6364021 w 9184137"/>
                <a:gd name="connsiteY11" fmla="*/ 3435917 h 4913286"/>
                <a:gd name="connsiteX12" fmla="*/ 6003169 w 9184137"/>
                <a:gd name="connsiteY12" fmla="*/ 3546224 h 4913286"/>
                <a:gd name="connsiteX13" fmla="*/ 6657047 w 9184137"/>
                <a:gd name="connsiteY13" fmla="*/ 4135769 h 4913286"/>
                <a:gd name="connsiteX14" fmla="*/ 7282513 w 9184137"/>
                <a:gd name="connsiteY14" fmla="*/ 3408897 h 4913286"/>
                <a:gd name="connsiteX15" fmla="*/ 6671325 w 9184137"/>
                <a:gd name="connsiteY15" fmla="*/ 2728047 h 4913286"/>
                <a:gd name="connsiteX16" fmla="*/ 6489710 w 9184137"/>
                <a:gd name="connsiteY16" fmla="*/ 2783721 h 4913286"/>
                <a:gd name="connsiteX17" fmla="*/ 6523921 w 9184137"/>
                <a:gd name="connsiteY17" fmla="*/ 2477443 h 4913286"/>
                <a:gd name="connsiteX18" fmla="*/ 7199069 w 9184137"/>
                <a:gd name="connsiteY18" fmla="*/ 2477443 h 4913286"/>
                <a:gd name="connsiteX19" fmla="*/ 7199069 w 9184137"/>
                <a:gd name="connsiteY19" fmla="*/ 2122469 h 4913286"/>
                <a:gd name="connsiteX20" fmla="*/ 5329806 w 9184137"/>
                <a:gd name="connsiteY20" fmla="*/ 2122469 h 4913286"/>
                <a:gd name="connsiteX21" fmla="*/ 4753721 w 9184137"/>
                <a:gd name="connsiteY21" fmla="*/ 2634664 h 4913286"/>
                <a:gd name="connsiteX22" fmla="*/ 4753721 w 9184137"/>
                <a:gd name="connsiteY22" fmla="*/ 3008492 h 4913286"/>
                <a:gd name="connsiteX23" fmla="*/ 5267037 w 9184137"/>
                <a:gd name="connsiteY23" fmla="*/ 2738290 h 4913286"/>
                <a:gd name="connsiteX24" fmla="*/ 5267037 w 9184137"/>
                <a:gd name="connsiteY24" fmla="*/ 4098504 h 4913286"/>
                <a:gd name="connsiteX25" fmla="*/ 5650795 w 9184137"/>
                <a:gd name="connsiteY25" fmla="*/ 4098504 h 4913286"/>
                <a:gd name="connsiteX26" fmla="*/ 5650795 w 9184137"/>
                <a:gd name="connsiteY26" fmla="*/ 2122469 h 4913286"/>
                <a:gd name="connsiteX27" fmla="*/ 2587121 w 9184137"/>
                <a:gd name="connsiteY27" fmla="*/ 2085204 h 4913286"/>
                <a:gd name="connsiteX28" fmla="*/ 1937408 w 9184137"/>
                <a:gd name="connsiteY28" fmla="*/ 2604824 h 4913286"/>
                <a:gd name="connsiteX29" fmla="*/ 2281304 w 9184137"/>
                <a:gd name="connsiteY29" fmla="*/ 2747645 h 4913286"/>
                <a:gd name="connsiteX30" fmla="*/ 2555289 w 9184137"/>
                <a:gd name="connsiteY30" fmla="*/ 2440178 h 4913286"/>
                <a:gd name="connsiteX31" fmla="*/ 2796106 w 9184137"/>
                <a:gd name="connsiteY31" fmla="*/ 2691228 h 4913286"/>
                <a:gd name="connsiteX32" fmla="*/ 2479727 w 9184137"/>
                <a:gd name="connsiteY32" fmla="*/ 3161113 h 4913286"/>
                <a:gd name="connsiteX33" fmla="*/ 1909444 w 9184137"/>
                <a:gd name="connsiteY33" fmla="*/ 3862005 h 4913286"/>
                <a:gd name="connsiteX34" fmla="*/ 1909444 w 9184137"/>
                <a:gd name="connsiteY34" fmla="*/ 4098504 h 4913286"/>
                <a:gd name="connsiteX35" fmla="*/ 3161271 w 9184137"/>
                <a:gd name="connsiteY35" fmla="*/ 4098504 h 4913286"/>
                <a:gd name="connsiteX36" fmla="*/ 3161271 w 9184137"/>
                <a:gd name="connsiteY36" fmla="*/ 3752885 h 4913286"/>
                <a:gd name="connsiteX37" fmla="*/ 2367872 w 9184137"/>
                <a:gd name="connsiteY37" fmla="*/ 3752885 h 4913286"/>
                <a:gd name="connsiteX38" fmla="*/ 2748656 w 9184137"/>
                <a:gd name="connsiteY38" fmla="*/ 3403254 h 4913286"/>
                <a:gd name="connsiteX39" fmla="*/ 3179419 w 9184137"/>
                <a:gd name="connsiteY39" fmla="*/ 2671632 h 4913286"/>
                <a:gd name="connsiteX40" fmla="*/ 2587121 w 9184137"/>
                <a:gd name="connsiteY40" fmla="*/ 2085204 h 4913286"/>
                <a:gd name="connsiteX41" fmla="*/ 3914808 w 9184137"/>
                <a:gd name="connsiteY41" fmla="*/ 2076296 h 4913286"/>
                <a:gd name="connsiteX42" fmla="*/ 3298859 w 9184137"/>
                <a:gd name="connsiteY42" fmla="*/ 3110040 h 4913286"/>
                <a:gd name="connsiteX43" fmla="*/ 3924922 w 9184137"/>
                <a:gd name="connsiteY43" fmla="*/ 4135769 h 4913286"/>
                <a:gd name="connsiteX44" fmla="*/ 4550687 w 9184137"/>
                <a:gd name="connsiteY44" fmla="*/ 3138843 h 4913286"/>
                <a:gd name="connsiteX45" fmla="*/ 3914808 w 9184137"/>
                <a:gd name="connsiteY45" fmla="*/ 2076296 h 4913286"/>
                <a:gd name="connsiteX46" fmla="*/ 0 w 9184137"/>
                <a:gd name="connsiteY46" fmla="*/ 0 h 4913286"/>
                <a:gd name="connsiteX47" fmla="*/ 9178692 w 9184137"/>
                <a:gd name="connsiteY47" fmla="*/ 0 h 4913286"/>
                <a:gd name="connsiteX48" fmla="*/ 9178692 w 9184137"/>
                <a:gd name="connsiteY48" fmla="*/ 1343945 h 4913286"/>
                <a:gd name="connsiteX49" fmla="*/ 9178691 w 9184137"/>
                <a:gd name="connsiteY49" fmla="*/ 1343945 h 4913286"/>
                <a:gd name="connsiteX50" fmla="*/ 9178691 w 9184137"/>
                <a:gd name="connsiteY50" fmla="*/ 1451130 h 4913286"/>
                <a:gd name="connsiteX51" fmla="*/ 9184137 w 9184137"/>
                <a:gd name="connsiteY51" fmla="*/ 1451130 h 4913286"/>
                <a:gd name="connsiteX52" fmla="*/ 9184137 w 9184137"/>
                <a:gd name="connsiteY52" fmla="*/ 4791208 h 4913286"/>
                <a:gd name="connsiteX53" fmla="*/ 9166791 w 9184137"/>
                <a:gd name="connsiteY53" fmla="*/ 4791208 h 4913286"/>
                <a:gd name="connsiteX54" fmla="*/ 9166791 w 9184137"/>
                <a:gd name="connsiteY54" fmla="*/ 4911826 h 4913286"/>
                <a:gd name="connsiteX55" fmla="*/ 9166791 w 9184137"/>
                <a:gd name="connsiteY55" fmla="*/ 4913286 h 4913286"/>
                <a:gd name="connsiteX56" fmla="*/ 7820 w 9184137"/>
                <a:gd name="connsiteY56" fmla="*/ 4913286 h 4913286"/>
                <a:gd name="connsiteX57" fmla="*/ 7820 w 9184137"/>
                <a:gd name="connsiteY57" fmla="*/ 4911826 h 4913286"/>
                <a:gd name="connsiteX58" fmla="*/ 7820 w 9184137"/>
                <a:gd name="connsiteY58" fmla="*/ 4791208 h 4913286"/>
                <a:gd name="connsiteX59" fmla="*/ 7820 w 9184137"/>
                <a:gd name="connsiteY59" fmla="*/ 1503145 h 4913286"/>
                <a:gd name="connsiteX60" fmla="*/ 7820 w 9184137"/>
                <a:gd name="connsiteY60" fmla="*/ 1451130 h 4913286"/>
                <a:gd name="connsiteX61" fmla="*/ 7820 w 9184137"/>
                <a:gd name="connsiteY61" fmla="*/ 1343945 h 4913286"/>
                <a:gd name="connsiteX62" fmla="*/ 0 w 9184137"/>
                <a:gd name="connsiteY62" fmla="*/ 1343945 h 491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184137" h="4913286">
                  <a:moveTo>
                    <a:pt x="3918079" y="2430825"/>
                  </a:moveTo>
                  <a:cubicBezTo>
                    <a:pt x="4083978" y="2430825"/>
                    <a:pt x="4166928" y="2657330"/>
                    <a:pt x="4166928" y="3110339"/>
                  </a:cubicBezTo>
                  <a:cubicBezTo>
                    <a:pt x="4166928" y="3569583"/>
                    <a:pt x="4085763" y="3799303"/>
                    <a:pt x="3923435" y="3799501"/>
                  </a:cubicBezTo>
                  <a:cubicBezTo>
                    <a:pt x="3756742" y="3799303"/>
                    <a:pt x="3673395" y="3560081"/>
                    <a:pt x="3673395" y="3081833"/>
                  </a:cubicBezTo>
                  <a:cubicBezTo>
                    <a:pt x="3679048" y="2664753"/>
                    <a:pt x="3760610" y="2447750"/>
                    <a:pt x="3918079" y="2430825"/>
                  </a:cubicBezTo>
                  <a:close/>
                  <a:moveTo>
                    <a:pt x="6182257" y="2122469"/>
                  </a:moveTo>
                  <a:lnTo>
                    <a:pt x="6068467" y="3245440"/>
                  </a:lnTo>
                  <a:lnTo>
                    <a:pt x="6356583" y="3297253"/>
                  </a:lnTo>
                  <a:cubicBezTo>
                    <a:pt x="6419652" y="3154432"/>
                    <a:pt x="6516285" y="3086139"/>
                    <a:pt x="6646486" y="3092374"/>
                  </a:cubicBezTo>
                  <a:cubicBezTo>
                    <a:pt x="6815460" y="3103658"/>
                    <a:pt x="6902821" y="3212431"/>
                    <a:pt x="6908572" y="3418695"/>
                  </a:cubicBezTo>
                  <a:cubicBezTo>
                    <a:pt x="6902623" y="3667122"/>
                    <a:pt x="6815261" y="3794107"/>
                    <a:pt x="6646486" y="3799650"/>
                  </a:cubicBezTo>
                  <a:cubicBezTo>
                    <a:pt x="6496255" y="3799353"/>
                    <a:pt x="6402100" y="3678109"/>
                    <a:pt x="6364021" y="3435917"/>
                  </a:cubicBezTo>
                  <a:lnTo>
                    <a:pt x="6003169" y="3546224"/>
                  </a:lnTo>
                  <a:cubicBezTo>
                    <a:pt x="6068120" y="3939255"/>
                    <a:pt x="6286080" y="4135769"/>
                    <a:pt x="6657047" y="4135769"/>
                  </a:cubicBezTo>
                  <a:cubicBezTo>
                    <a:pt x="7067578" y="4122704"/>
                    <a:pt x="7276068" y="3880414"/>
                    <a:pt x="7282513" y="3408897"/>
                  </a:cubicBezTo>
                  <a:cubicBezTo>
                    <a:pt x="7263374" y="2974692"/>
                    <a:pt x="7059647" y="2747744"/>
                    <a:pt x="6671325" y="2728047"/>
                  </a:cubicBezTo>
                  <a:cubicBezTo>
                    <a:pt x="6571767" y="2728047"/>
                    <a:pt x="6511228" y="2746604"/>
                    <a:pt x="6489710" y="2783721"/>
                  </a:cubicBezTo>
                  <a:lnTo>
                    <a:pt x="6523921" y="2477443"/>
                  </a:lnTo>
                  <a:lnTo>
                    <a:pt x="7199069" y="2477443"/>
                  </a:lnTo>
                  <a:lnTo>
                    <a:pt x="7199069" y="2122469"/>
                  </a:lnTo>
                  <a:close/>
                  <a:moveTo>
                    <a:pt x="5329806" y="2122469"/>
                  </a:moveTo>
                  <a:cubicBezTo>
                    <a:pt x="5240559" y="2338629"/>
                    <a:pt x="5048532" y="2509361"/>
                    <a:pt x="4753721" y="2634664"/>
                  </a:cubicBezTo>
                  <a:lnTo>
                    <a:pt x="4753721" y="3008492"/>
                  </a:lnTo>
                  <a:cubicBezTo>
                    <a:pt x="4974754" y="2950791"/>
                    <a:pt x="5145860" y="2860723"/>
                    <a:pt x="5267037" y="2738290"/>
                  </a:cubicBezTo>
                  <a:lnTo>
                    <a:pt x="5267037" y="4098504"/>
                  </a:lnTo>
                  <a:lnTo>
                    <a:pt x="5650795" y="4098504"/>
                  </a:lnTo>
                  <a:lnTo>
                    <a:pt x="5650795" y="2122469"/>
                  </a:lnTo>
                  <a:close/>
                  <a:moveTo>
                    <a:pt x="2587121" y="2085204"/>
                  </a:moveTo>
                  <a:cubicBezTo>
                    <a:pt x="2269800" y="2085204"/>
                    <a:pt x="2053230" y="2258411"/>
                    <a:pt x="1937408" y="2604824"/>
                  </a:cubicBezTo>
                  <a:lnTo>
                    <a:pt x="2281304" y="2747645"/>
                  </a:lnTo>
                  <a:cubicBezTo>
                    <a:pt x="2352303" y="2548209"/>
                    <a:pt x="2443633" y="2445721"/>
                    <a:pt x="2555289" y="2440178"/>
                  </a:cubicBezTo>
                  <a:cubicBezTo>
                    <a:pt x="2715833" y="2440178"/>
                    <a:pt x="2796106" y="2523861"/>
                    <a:pt x="2796106" y="2691228"/>
                  </a:cubicBezTo>
                  <a:cubicBezTo>
                    <a:pt x="2802352" y="2824053"/>
                    <a:pt x="2696894" y="2980681"/>
                    <a:pt x="2479727" y="3161113"/>
                  </a:cubicBezTo>
                  <a:cubicBezTo>
                    <a:pt x="2231921" y="3364012"/>
                    <a:pt x="2041827" y="3597642"/>
                    <a:pt x="1909444" y="3862005"/>
                  </a:cubicBezTo>
                  <a:lnTo>
                    <a:pt x="1909444" y="4098504"/>
                  </a:lnTo>
                  <a:lnTo>
                    <a:pt x="3161271" y="4098504"/>
                  </a:lnTo>
                  <a:lnTo>
                    <a:pt x="3161271" y="3752885"/>
                  </a:lnTo>
                  <a:lnTo>
                    <a:pt x="2367872" y="3752885"/>
                  </a:lnTo>
                  <a:cubicBezTo>
                    <a:pt x="2461779" y="3642627"/>
                    <a:pt x="2588707" y="3526083"/>
                    <a:pt x="2748656" y="3403254"/>
                  </a:cubicBezTo>
                  <a:cubicBezTo>
                    <a:pt x="3048622" y="3167397"/>
                    <a:pt x="3192211" y="2923522"/>
                    <a:pt x="3179419" y="2671632"/>
                  </a:cubicBezTo>
                  <a:cubicBezTo>
                    <a:pt x="3153834" y="2300574"/>
                    <a:pt x="2956402" y="2105097"/>
                    <a:pt x="2587121" y="2085204"/>
                  </a:cubicBezTo>
                  <a:close/>
                  <a:moveTo>
                    <a:pt x="3914808" y="2076296"/>
                  </a:moveTo>
                  <a:cubicBezTo>
                    <a:pt x="3516869" y="2095794"/>
                    <a:pt x="3311552" y="2440376"/>
                    <a:pt x="3298859" y="3110040"/>
                  </a:cubicBezTo>
                  <a:cubicBezTo>
                    <a:pt x="3298859" y="3799996"/>
                    <a:pt x="3507547" y="4141906"/>
                    <a:pt x="3924922" y="4135769"/>
                  </a:cubicBezTo>
                  <a:cubicBezTo>
                    <a:pt x="4342097" y="4129237"/>
                    <a:pt x="4550687" y="3796928"/>
                    <a:pt x="4550687" y="3138843"/>
                  </a:cubicBezTo>
                  <a:cubicBezTo>
                    <a:pt x="4544042" y="2449976"/>
                    <a:pt x="4332082" y="2095794"/>
                    <a:pt x="3914808" y="2076296"/>
                  </a:cubicBezTo>
                  <a:close/>
                  <a:moveTo>
                    <a:pt x="0" y="0"/>
                  </a:moveTo>
                  <a:lnTo>
                    <a:pt x="9178692" y="0"/>
                  </a:lnTo>
                  <a:lnTo>
                    <a:pt x="9178692" y="1343945"/>
                  </a:lnTo>
                  <a:lnTo>
                    <a:pt x="9178691" y="1343945"/>
                  </a:lnTo>
                  <a:lnTo>
                    <a:pt x="9178691" y="1451130"/>
                  </a:lnTo>
                  <a:lnTo>
                    <a:pt x="9184137" y="1451130"/>
                  </a:lnTo>
                  <a:lnTo>
                    <a:pt x="9184137" y="4791208"/>
                  </a:lnTo>
                  <a:lnTo>
                    <a:pt x="9166791" y="4791208"/>
                  </a:lnTo>
                  <a:lnTo>
                    <a:pt x="9166791" y="4911826"/>
                  </a:lnTo>
                  <a:lnTo>
                    <a:pt x="9166791" y="4913286"/>
                  </a:lnTo>
                  <a:lnTo>
                    <a:pt x="7820" y="4913286"/>
                  </a:lnTo>
                  <a:lnTo>
                    <a:pt x="7820" y="4911826"/>
                  </a:lnTo>
                  <a:lnTo>
                    <a:pt x="7820" y="4791208"/>
                  </a:lnTo>
                  <a:lnTo>
                    <a:pt x="7820" y="1503145"/>
                  </a:lnTo>
                  <a:lnTo>
                    <a:pt x="7820" y="1451130"/>
                  </a:lnTo>
                  <a:lnTo>
                    <a:pt x="7820" y="1343945"/>
                  </a:lnTo>
                  <a:lnTo>
                    <a:pt x="0" y="1343945"/>
                  </a:lnTo>
                  <a:close/>
                </a:path>
              </a:pathLst>
            </a:cu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0" name="文本框 119"/>
            <p:cNvSpPr txBox="1"/>
            <p:nvPr/>
          </p:nvSpPr>
          <p:spPr bwMode="auto">
            <a:xfrm>
              <a:off x="1890206" y="1162244"/>
              <a:ext cx="5362912" cy="2059553"/>
            </a:xfrm>
            <a:custGeom>
              <a:avLst/>
              <a:gdLst/>
              <a:ahLst/>
              <a:cxnLst/>
              <a:rect l="l" t="t" r="r" b="b"/>
              <a:pathLst>
                <a:path w="3360073" h="1290390">
                  <a:moveTo>
                    <a:pt x="1256109" y="222126"/>
                  </a:moveTo>
                  <a:cubicBezTo>
                    <a:pt x="1157635" y="232730"/>
                    <a:pt x="1106630" y="368691"/>
                    <a:pt x="1103095" y="630008"/>
                  </a:cubicBezTo>
                  <a:cubicBezTo>
                    <a:pt x="1103095" y="929649"/>
                    <a:pt x="1155216" y="1079531"/>
                    <a:pt x="1259458" y="1079655"/>
                  </a:cubicBezTo>
                  <a:cubicBezTo>
                    <a:pt x="1360971" y="1079531"/>
                    <a:pt x="1411728" y="935602"/>
                    <a:pt x="1411728" y="647868"/>
                  </a:cubicBezTo>
                  <a:cubicBezTo>
                    <a:pt x="1411728" y="364040"/>
                    <a:pt x="1359855" y="222126"/>
                    <a:pt x="1256109" y="222126"/>
                  </a:cubicBezTo>
                  <a:close/>
                  <a:moveTo>
                    <a:pt x="2672023" y="28929"/>
                  </a:moveTo>
                  <a:lnTo>
                    <a:pt x="3307891" y="28929"/>
                  </a:lnTo>
                  <a:lnTo>
                    <a:pt x="3307891" y="251334"/>
                  </a:lnTo>
                  <a:lnTo>
                    <a:pt x="2885684" y="251334"/>
                  </a:lnTo>
                  <a:lnTo>
                    <a:pt x="2864290" y="443229"/>
                  </a:lnTo>
                  <a:cubicBezTo>
                    <a:pt x="2877746" y="419974"/>
                    <a:pt x="2915605" y="408347"/>
                    <a:pt x="2977864" y="408347"/>
                  </a:cubicBezTo>
                  <a:cubicBezTo>
                    <a:pt x="3220703" y="420688"/>
                    <a:pt x="3348105" y="562880"/>
                    <a:pt x="3360073" y="834926"/>
                  </a:cubicBezTo>
                  <a:cubicBezTo>
                    <a:pt x="3356043" y="1130350"/>
                    <a:pt x="3225663" y="1282154"/>
                    <a:pt x="2968935" y="1290340"/>
                  </a:cubicBezTo>
                  <a:cubicBezTo>
                    <a:pt x="2736949" y="1290340"/>
                    <a:pt x="2600647" y="1167216"/>
                    <a:pt x="2560030" y="920967"/>
                  </a:cubicBezTo>
                  <a:lnTo>
                    <a:pt x="2785690" y="851855"/>
                  </a:lnTo>
                  <a:cubicBezTo>
                    <a:pt x="2809503" y="1003598"/>
                    <a:pt x="2868383" y="1079562"/>
                    <a:pt x="2962331" y="1079748"/>
                  </a:cubicBezTo>
                  <a:cubicBezTo>
                    <a:pt x="3067875" y="1076275"/>
                    <a:pt x="3122507" y="996714"/>
                    <a:pt x="3126227" y="841065"/>
                  </a:cubicBezTo>
                  <a:cubicBezTo>
                    <a:pt x="3122631" y="711833"/>
                    <a:pt x="3067999" y="643682"/>
                    <a:pt x="2962331" y="636612"/>
                  </a:cubicBezTo>
                  <a:cubicBezTo>
                    <a:pt x="2880909" y="632706"/>
                    <a:pt x="2820479" y="675494"/>
                    <a:pt x="2781039" y="764977"/>
                  </a:cubicBezTo>
                  <a:lnTo>
                    <a:pt x="2600864" y="732514"/>
                  </a:lnTo>
                  <a:close/>
                  <a:moveTo>
                    <a:pt x="2138939" y="28929"/>
                  </a:moveTo>
                  <a:lnTo>
                    <a:pt x="2339671" y="28929"/>
                  </a:lnTo>
                  <a:lnTo>
                    <a:pt x="2339671" y="1266992"/>
                  </a:lnTo>
                  <a:lnTo>
                    <a:pt x="2099686" y="1266992"/>
                  </a:lnTo>
                  <a:lnTo>
                    <a:pt x="2099686" y="414765"/>
                  </a:lnTo>
                  <a:cubicBezTo>
                    <a:pt x="2023907" y="491474"/>
                    <a:pt x="1916906" y="547905"/>
                    <a:pt x="1778682" y="584057"/>
                  </a:cubicBezTo>
                  <a:lnTo>
                    <a:pt x="1778682" y="349839"/>
                  </a:lnTo>
                  <a:cubicBezTo>
                    <a:pt x="1963043" y="271332"/>
                    <a:pt x="2083128" y="164362"/>
                    <a:pt x="2138939" y="28929"/>
                  </a:cubicBezTo>
                  <a:close/>
                  <a:moveTo>
                    <a:pt x="423788" y="5581"/>
                  </a:moveTo>
                  <a:cubicBezTo>
                    <a:pt x="654720" y="18045"/>
                    <a:pt x="778185" y="140519"/>
                    <a:pt x="794184" y="373001"/>
                  </a:cubicBezTo>
                  <a:cubicBezTo>
                    <a:pt x="802184" y="530820"/>
                    <a:pt x="712390" y="683617"/>
                    <a:pt x="524805" y="831391"/>
                  </a:cubicBezTo>
                  <a:cubicBezTo>
                    <a:pt x="424780" y="908348"/>
                    <a:pt x="345405" y="981367"/>
                    <a:pt x="286680" y="1050448"/>
                  </a:cubicBezTo>
                  <a:lnTo>
                    <a:pt x="782836" y="1050448"/>
                  </a:lnTo>
                  <a:lnTo>
                    <a:pt x="782836" y="1266992"/>
                  </a:lnTo>
                  <a:lnTo>
                    <a:pt x="0" y="1266992"/>
                  </a:lnTo>
                  <a:lnTo>
                    <a:pt x="0" y="1118816"/>
                  </a:lnTo>
                  <a:cubicBezTo>
                    <a:pt x="82786" y="953182"/>
                    <a:pt x="201662" y="806804"/>
                    <a:pt x="356629" y="679680"/>
                  </a:cubicBezTo>
                  <a:cubicBezTo>
                    <a:pt x="492435" y="566632"/>
                    <a:pt x="558384" y="468499"/>
                    <a:pt x="554478" y="385279"/>
                  </a:cubicBezTo>
                  <a:cubicBezTo>
                    <a:pt x="554478" y="280417"/>
                    <a:pt x="504279" y="227986"/>
                    <a:pt x="403882" y="227986"/>
                  </a:cubicBezTo>
                  <a:cubicBezTo>
                    <a:pt x="334057" y="231459"/>
                    <a:pt x="276944" y="295672"/>
                    <a:pt x="232544" y="420626"/>
                  </a:cubicBezTo>
                  <a:lnTo>
                    <a:pt x="17487" y="331143"/>
                  </a:lnTo>
                  <a:cubicBezTo>
                    <a:pt x="89917" y="114102"/>
                    <a:pt x="225350" y="5581"/>
                    <a:pt x="423788" y="5581"/>
                  </a:cubicBezTo>
                  <a:close/>
                  <a:moveTo>
                    <a:pt x="1254063" y="0"/>
                  </a:moveTo>
                  <a:cubicBezTo>
                    <a:pt x="1515008" y="12216"/>
                    <a:pt x="1647558" y="234125"/>
                    <a:pt x="1651713" y="665727"/>
                  </a:cubicBezTo>
                  <a:cubicBezTo>
                    <a:pt x="1651713" y="1078043"/>
                    <a:pt x="1521271" y="1286247"/>
                    <a:pt x="1260388" y="1290340"/>
                  </a:cubicBezTo>
                  <a:cubicBezTo>
                    <a:pt x="999381" y="1294185"/>
                    <a:pt x="868877" y="1079965"/>
                    <a:pt x="868877" y="647681"/>
                  </a:cubicBezTo>
                  <a:cubicBezTo>
                    <a:pt x="876815" y="228110"/>
                    <a:pt x="1005210" y="12216"/>
                    <a:pt x="1254063" y="0"/>
                  </a:cubicBezTo>
                  <a:close/>
                </a:path>
              </a:pathLst>
            </a:custGeom>
            <a:noFill/>
            <a:ln w="12700">
              <a:solidFill>
                <a:schemeClr val="bg1">
                  <a:alpha val="9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defTabSz="685800"/>
              <a:endParaRPr lang="zh-CN" altLang="en-US" sz="12000" b="1" dirty="0">
                <a:ln>
                  <a:solidFill>
                    <a:prstClr val="white"/>
                  </a:solidFill>
                </a:ln>
                <a:solidFill>
                  <a:prstClr val="white"/>
                </a:solidFill>
                <a:latin typeface="方正粗谭黑简体" panose="02000000000000000000" pitchFamily="2" charset="-122"/>
                <a:ea typeface="方正粗谭黑简体" panose="02000000000000000000" pitchFamily="2" charset="-122"/>
                <a:cs typeface="经典综艺体简" panose="02010609000101010101" pitchFamily="49" charset="-122"/>
              </a:endParaRPr>
            </a:p>
          </p:txBody>
        </p:sp>
      </p:grpSp>
      <p:grpSp>
        <p:nvGrpSpPr>
          <p:cNvPr id="159" name="组合 158"/>
          <p:cNvGrpSpPr/>
          <p:nvPr/>
        </p:nvGrpSpPr>
        <p:grpSpPr>
          <a:xfrm>
            <a:off x="-9396" y="848402"/>
            <a:ext cx="9178692" cy="4756311"/>
            <a:chOff x="-17346" y="3574888"/>
            <a:chExt cx="9178692" cy="4756311"/>
          </a:xfrm>
        </p:grpSpPr>
        <p:sp>
          <p:nvSpPr>
            <p:cNvPr id="160" name="矩形 159"/>
            <p:cNvSpPr/>
            <p:nvPr/>
          </p:nvSpPr>
          <p:spPr>
            <a:xfrm>
              <a:off x="-17346" y="3593544"/>
              <a:ext cx="9178692" cy="473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1" name="矩形 160"/>
            <p:cNvSpPr/>
            <p:nvPr/>
          </p:nvSpPr>
          <p:spPr>
            <a:xfrm>
              <a:off x="-17346" y="3574888"/>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164" name="TextBox 22"/>
          <p:cNvSpPr txBox="1">
            <a:spLocks noChangeArrowheads="1"/>
          </p:cNvSpPr>
          <p:nvPr/>
        </p:nvSpPr>
        <p:spPr bwMode="auto">
          <a:xfrm>
            <a:off x="432612" y="4219381"/>
            <a:ext cx="899092"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谢谢观看</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65" name="TextBox 164"/>
          <p:cNvSpPr txBox="1">
            <a:spLocks noChangeArrowheads="1"/>
          </p:cNvSpPr>
          <p:nvPr/>
        </p:nvSpPr>
        <p:spPr bwMode="auto">
          <a:xfrm>
            <a:off x="-91128" y="3651745"/>
            <a:ext cx="4635661" cy="707886"/>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defTabSz="685800"/>
            <a:r>
              <a:rPr lang="en-US" altLang="zh-CN" sz="4000" spc="300" dirty="0">
                <a:solidFill>
                  <a:srgbClr val="2C92F4"/>
                </a:solidFill>
                <a:latin typeface="方正兰亭纤黑_GBK" panose="02000000000000000000" pitchFamily="2" charset="-122"/>
                <a:ea typeface="方正兰亭纤黑_GBK" panose="02000000000000000000" pitchFamily="2" charset="-122"/>
              </a:rPr>
              <a:t>THANK</a:t>
            </a:r>
            <a:r>
              <a:rPr lang="en-US" altLang="zh-CN"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rPr>
              <a:t> YOU</a:t>
            </a:r>
            <a:endParaRPr lang="zh-CN" altLang="en-US"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310" name="组合 309"/>
          <p:cNvGrpSpPr/>
          <p:nvPr/>
        </p:nvGrpSpPr>
        <p:grpSpPr>
          <a:xfrm>
            <a:off x="577056" y="1214797"/>
            <a:ext cx="8066088" cy="3340100"/>
            <a:chOff x="577056" y="1214797"/>
            <a:chExt cx="8066088" cy="3340100"/>
          </a:xfrm>
        </p:grpSpPr>
        <p:grpSp>
          <p:nvGrpSpPr>
            <p:cNvPr id="238" name="组合 3"/>
            <p:cNvGrpSpPr/>
            <p:nvPr/>
          </p:nvGrpSpPr>
          <p:grpSpPr bwMode="auto">
            <a:xfrm>
              <a:off x="577056" y="3551597"/>
              <a:ext cx="1001713" cy="1003300"/>
              <a:chOff x="559093" y="3540757"/>
              <a:chExt cx="1001898" cy="1001899"/>
            </a:xfrm>
          </p:grpSpPr>
          <p:sp>
            <p:nvSpPr>
              <p:cNvPr id="239" name="Freeform 8"/>
              <p:cNvSpPr/>
              <p:nvPr/>
            </p:nvSpPr>
            <p:spPr bwMode="auto">
              <a:xfrm>
                <a:off x="559093"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40" name="Freeform 276"/>
              <p:cNvSpPr>
                <a:spLocks noEditPoints="1"/>
              </p:cNvSpPr>
              <p:nvPr/>
            </p:nvSpPr>
            <p:spPr bwMode="auto">
              <a:xfrm>
                <a:off x="840928" y="3815570"/>
                <a:ext cx="438228" cy="452272"/>
              </a:xfrm>
              <a:custGeom>
                <a:avLst/>
                <a:gdLst>
                  <a:gd name="T0" fmla="*/ 2147483647 w 156"/>
                  <a:gd name="T1" fmla="*/ 2147483647 h 161"/>
                  <a:gd name="T2" fmla="*/ 2147483647 w 156"/>
                  <a:gd name="T3" fmla="*/ 2147483647 h 161"/>
                  <a:gd name="T4" fmla="*/ 2147483647 w 156"/>
                  <a:gd name="T5" fmla="*/ 2147483647 h 161"/>
                  <a:gd name="T6" fmla="*/ 2147483647 w 156"/>
                  <a:gd name="T7" fmla="*/ 2147483647 h 161"/>
                  <a:gd name="T8" fmla="*/ 0 w 156"/>
                  <a:gd name="T9" fmla="*/ 2147483647 h 161"/>
                  <a:gd name="T10" fmla="*/ 0 w 156"/>
                  <a:gd name="T11" fmla="*/ 2147483647 h 161"/>
                  <a:gd name="T12" fmla="*/ 2147483647 w 156"/>
                  <a:gd name="T13" fmla="*/ 2147483647 h 161"/>
                  <a:gd name="T14" fmla="*/ 2147483647 w 156"/>
                  <a:gd name="T15" fmla="*/ 2147483647 h 161"/>
                  <a:gd name="T16" fmla="*/ 2147483647 w 156"/>
                  <a:gd name="T17" fmla="*/ 0 h 161"/>
                  <a:gd name="T18" fmla="*/ 2147483647 w 156"/>
                  <a:gd name="T19" fmla="*/ 2147483647 h 161"/>
                  <a:gd name="T20" fmla="*/ 2147483647 w 156"/>
                  <a:gd name="T21" fmla="*/ 2147483647 h 161"/>
                  <a:gd name="T22" fmla="*/ 0 w 156"/>
                  <a:gd name="T23" fmla="*/ 2147483647 h 161"/>
                  <a:gd name="T24" fmla="*/ 2147483647 w 156"/>
                  <a:gd name="T25" fmla="*/ 2147483647 h 161"/>
                  <a:gd name="T26" fmla="*/ 2147483647 w 156"/>
                  <a:gd name="T27" fmla="*/ 2147483647 h 161"/>
                  <a:gd name="T28" fmla="*/ 2147483647 w 156"/>
                  <a:gd name="T29" fmla="*/ 2147483647 h 161"/>
                  <a:gd name="T30" fmla="*/ 2147483647 w 156"/>
                  <a:gd name="T31" fmla="*/ 2147483647 h 161"/>
                  <a:gd name="T32" fmla="*/ 2147483647 w 156"/>
                  <a:gd name="T33" fmla="*/ 2147483647 h 161"/>
                  <a:gd name="T34" fmla="*/ 2147483647 w 156"/>
                  <a:gd name="T35" fmla="*/ 2147483647 h 161"/>
                  <a:gd name="T36" fmla="*/ 2147483647 w 156"/>
                  <a:gd name="T37" fmla="*/ 2147483647 h 161"/>
                  <a:gd name="T38" fmla="*/ 2147483647 w 156"/>
                  <a:gd name="T39" fmla="*/ 2147483647 h 161"/>
                  <a:gd name="T40" fmla="*/ 2147483647 w 156"/>
                  <a:gd name="T41" fmla="*/ 2147483647 h 161"/>
                  <a:gd name="T42" fmla="*/ 2147483647 w 156"/>
                  <a:gd name="T43" fmla="*/ 2147483647 h 161"/>
                  <a:gd name="T44" fmla="*/ 2147483647 w 156"/>
                  <a:gd name="T45" fmla="*/ 2147483647 h 161"/>
                  <a:gd name="T46" fmla="*/ 2147483647 w 156"/>
                  <a:gd name="T47" fmla="*/ 2147483647 h 161"/>
                  <a:gd name="T48" fmla="*/ 2147483647 w 156"/>
                  <a:gd name="T49" fmla="*/ 2147483647 h 161"/>
                  <a:gd name="T50" fmla="*/ 2147483647 w 156"/>
                  <a:gd name="T51" fmla="*/ 2147483647 h 161"/>
                  <a:gd name="T52" fmla="*/ 2147483647 w 156"/>
                  <a:gd name="T53" fmla="*/ 2147483647 h 161"/>
                  <a:gd name="T54" fmla="*/ 2147483647 w 156"/>
                  <a:gd name="T55" fmla="*/ 2147483647 h 161"/>
                  <a:gd name="T56" fmla="*/ 2147483647 w 156"/>
                  <a:gd name="T57" fmla="*/ 2147483647 h 161"/>
                  <a:gd name="T58" fmla="*/ 2147483647 w 156"/>
                  <a:gd name="T59" fmla="*/ 2147483647 h 161"/>
                  <a:gd name="T60" fmla="*/ 2147483647 w 156"/>
                  <a:gd name="T61" fmla="*/ 2147483647 h 161"/>
                  <a:gd name="T62" fmla="*/ 2147483647 w 156"/>
                  <a:gd name="T63" fmla="*/ 2147483647 h 161"/>
                  <a:gd name="T64" fmla="*/ 2147483647 w 156"/>
                  <a:gd name="T65" fmla="*/ 2147483647 h 161"/>
                  <a:gd name="T66" fmla="*/ 2147483647 w 156"/>
                  <a:gd name="T67" fmla="*/ 2147483647 h 161"/>
                  <a:gd name="T68" fmla="*/ 2147483647 w 156"/>
                  <a:gd name="T69" fmla="*/ 2147483647 h 161"/>
                  <a:gd name="T70" fmla="*/ 2147483647 w 156"/>
                  <a:gd name="T71" fmla="*/ 2147483647 h 161"/>
                  <a:gd name="T72" fmla="*/ 2147483647 w 156"/>
                  <a:gd name="T73" fmla="*/ 2147483647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41" name="组合 6"/>
            <p:cNvGrpSpPr/>
            <p:nvPr/>
          </p:nvGrpSpPr>
          <p:grpSpPr bwMode="auto">
            <a:xfrm>
              <a:off x="1759744" y="3551597"/>
              <a:ext cx="1003300" cy="1003300"/>
              <a:chOff x="1742166" y="3540757"/>
              <a:chExt cx="1001898" cy="1001899"/>
            </a:xfrm>
          </p:grpSpPr>
          <p:sp>
            <p:nvSpPr>
              <p:cNvPr id="242" name="Freeform 9"/>
              <p:cNvSpPr/>
              <p:nvPr/>
            </p:nvSpPr>
            <p:spPr bwMode="auto">
              <a:xfrm>
                <a:off x="1742166"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43" name="Freeform 278"/>
              <p:cNvSpPr>
                <a:spLocks noEditPoints="1"/>
              </p:cNvSpPr>
              <p:nvPr/>
            </p:nvSpPr>
            <p:spPr bwMode="auto">
              <a:xfrm>
                <a:off x="2025405" y="3822593"/>
                <a:ext cx="435420" cy="438226"/>
              </a:xfrm>
              <a:custGeom>
                <a:avLst/>
                <a:gdLst>
                  <a:gd name="T0" fmla="*/ 2147483647 w 66"/>
                  <a:gd name="T1" fmla="*/ 2147483647 h 66"/>
                  <a:gd name="T2" fmla="*/ 0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66">
                    <a:moveTo>
                      <a:pt x="33" y="0"/>
                    </a:moveTo>
                    <a:cubicBezTo>
                      <a:pt x="51" y="0"/>
                      <a:pt x="66" y="15"/>
                      <a:pt x="66" y="33"/>
                    </a:cubicBezTo>
                    <a:cubicBezTo>
                      <a:pt x="66" y="51"/>
                      <a:pt x="51" y="66"/>
                      <a:pt x="33" y="66"/>
                    </a:cubicBezTo>
                    <a:cubicBezTo>
                      <a:pt x="15" y="66"/>
                      <a:pt x="0" y="51"/>
                      <a:pt x="0" y="33"/>
                    </a:cubicBezTo>
                    <a:cubicBezTo>
                      <a:pt x="0" y="15"/>
                      <a:pt x="15" y="0"/>
                      <a:pt x="33" y="0"/>
                    </a:cubicBezTo>
                    <a:close/>
                    <a:moveTo>
                      <a:pt x="33" y="5"/>
                    </a:moveTo>
                    <a:cubicBezTo>
                      <a:pt x="25" y="5"/>
                      <a:pt x="18" y="8"/>
                      <a:pt x="13" y="13"/>
                    </a:cubicBezTo>
                    <a:cubicBezTo>
                      <a:pt x="8" y="18"/>
                      <a:pt x="5" y="25"/>
                      <a:pt x="5" y="33"/>
                    </a:cubicBezTo>
                    <a:cubicBezTo>
                      <a:pt x="5" y="41"/>
                      <a:pt x="8" y="48"/>
                      <a:pt x="13" y="53"/>
                    </a:cubicBezTo>
                    <a:cubicBezTo>
                      <a:pt x="18" y="58"/>
                      <a:pt x="25" y="61"/>
                      <a:pt x="33" y="61"/>
                    </a:cubicBezTo>
                    <a:cubicBezTo>
                      <a:pt x="41" y="61"/>
                      <a:pt x="48" y="58"/>
                      <a:pt x="53" y="53"/>
                    </a:cubicBezTo>
                    <a:cubicBezTo>
                      <a:pt x="58" y="48"/>
                      <a:pt x="61" y="41"/>
                      <a:pt x="61" y="33"/>
                    </a:cubicBezTo>
                    <a:cubicBezTo>
                      <a:pt x="61" y="25"/>
                      <a:pt x="58" y="18"/>
                      <a:pt x="53" y="13"/>
                    </a:cubicBezTo>
                    <a:cubicBezTo>
                      <a:pt x="48" y="8"/>
                      <a:pt x="41" y="5"/>
                      <a:pt x="33" y="5"/>
                    </a:cubicBezTo>
                    <a:close/>
                    <a:moveTo>
                      <a:pt x="32" y="53"/>
                    </a:moveTo>
                    <a:cubicBezTo>
                      <a:pt x="34" y="53"/>
                      <a:pt x="34" y="53"/>
                      <a:pt x="34" y="53"/>
                    </a:cubicBezTo>
                    <a:cubicBezTo>
                      <a:pt x="34" y="49"/>
                      <a:pt x="34" y="49"/>
                      <a:pt x="34" y="49"/>
                    </a:cubicBezTo>
                    <a:cubicBezTo>
                      <a:pt x="37" y="49"/>
                      <a:pt x="39" y="48"/>
                      <a:pt x="41" y="46"/>
                    </a:cubicBezTo>
                    <a:cubicBezTo>
                      <a:pt x="43" y="44"/>
                      <a:pt x="44" y="42"/>
                      <a:pt x="44" y="39"/>
                    </a:cubicBezTo>
                    <a:cubicBezTo>
                      <a:pt x="44" y="38"/>
                      <a:pt x="44" y="37"/>
                      <a:pt x="43" y="35"/>
                    </a:cubicBezTo>
                    <a:cubicBezTo>
                      <a:pt x="43" y="34"/>
                      <a:pt x="42" y="33"/>
                      <a:pt x="41" y="33"/>
                    </a:cubicBezTo>
                    <a:cubicBezTo>
                      <a:pt x="41" y="32"/>
                      <a:pt x="40" y="31"/>
                      <a:pt x="38" y="31"/>
                    </a:cubicBezTo>
                    <a:cubicBezTo>
                      <a:pt x="38" y="30"/>
                      <a:pt x="36" y="30"/>
                      <a:pt x="34" y="29"/>
                    </a:cubicBezTo>
                    <a:cubicBezTo>
                      <a:pt x="34" y="18"/>
                      <a:pt x="34" y="18"/>
                      <a:pt x="34" y="18"/>
                    </a:cubicBezTo>
                    <a:cubicBezTo>
                      <a:pt x="36" y="18"/>
                      <a:pt x="37" y="18"/>
                      <a:pt x="37" y="19"/>
                    </a:cubicBezTo>
                    <a:cubicBezTo>
                      <a:pt x="38" y="20"/>
                      <a:pt x="39" y="21"/>
                      <a:pt x="39" y="23"/>
                    </a:cubicBezTo>
                    <a:cubicBezTo>
                      <a:pt x="43" y="22"/>
                      <a:pt x="43" y="22"/>
                      <a:pt x="43" y="22"/>
                    </a:cubicBezTo>
                    <a:cubicBezTo>
                      <a:pt x="43" y="20"/>
                      <a:pt x="42" y="18"/>
                      <a:pt x="40" y="16"/>
                    </a:cubicBezTo>
                    <a:cubicBezTo>
                      <a:pt x="39" y="15"/>
                      <a:pt x="37" y="14"/>
                      <a:pt x="34" y="14"/>
                    </a:cubicBezTo>
                    <a:cubicBezTo>
                      <a:pt x="34" y="12"/>
                      <a:pt x="34" y="12"/>
                      <a:pt x="34" y="12"/>
                    </a:cubicBezTo>
                    <a:cubicBezTo>
                      <a:pt x="32" y="12"/>
                      <a:pt x="32" y="12"/>
                      <a:pt x="32" y="12"/>
                    </a:cubicBezTo>
                    <a:cubicBezTo>
                      <a:pt x="32" y="14"/>
                      <a:pt x="32" y="14"/>
                      <a:pt x="32" y="14"/>
                    </a:cubicBezTo>
                    <a:cubicBezTo>
                      <a:pt x="29" y="15"/>
                      <a:pt x="27" y="15"/>
                      <a:pt x="26" y="16"/>
                    </a:cubicBezTo>
                    <a:cubicBezTo>
                      <a:pt x="24" y="18"/>
                      <a:pt x="23" y="21"/>
                      <a:pt x="23" y="23"/>
                    </a:cubicBezTo>
                    <a:cubicBezTo>
                      <a:pt x="23" y="25"/>
                      <a:pt x="23" y="27"/>
                      <a:pt x="24" y="28"/>
                    </a:cubicBezTo>
                    <a:cubicBezTo>
                      <a:pt x="25" y="29"/>
                      <a:pt x="26" y="30"/>
                      <a:pt x="27" y="31"/>
                    </a:cubicBezTo>
                    <a:cubicBezTo>
                      <a:pt x="29" y="32"/>
                      <a:pt x="30" y="33"/>
                      <a:pt x="32" y="33"/>
                    </a:cubicBezTo>
                    <a:cubicBezTo>
                      <a:pt x="32" y="46"/>
                      <a:pt x="32" y="46"/>
                      <a:pt x="32" y="46"/>
                    </a:cubicBezTo>
                    <a:cubicBezTo>
                      <a:pt x="30" y="46"/>
                      <a:pt x="29" y="45"/>
                      <a:pt x="28" y="43"/>
                    </a:cubicBezTo>
                    <a:cubicBezTo>
                      <a:pt x="27" y="42"/>
                      <a:pt x="26" y="41"/>
                      <a:pt x="26" y="38"/>
                    </a:cubicBezTo>
                    <a:cubicBezTo>
                      <a:pt x="22" y="39"/>
                      <a:pt x="22" y="39"/>
                      <a:pt x="22" y="39"/>
                    </a:cubicBezTo>
                    <a:cubicBezTo>
                      <a:pt x="22" y="41"/>
                      <a:pt x="23" y="43"/>
                      <a:pt x="24" y="45"/>
                    </a:cubicBezTo>
                    <a:cubicBezTo>
                      <a:pt x="25" y="46"/>
                      <a:pt x="26" y="47"/>
                      <a:pt x="27" y="48"/>
                    </a:cubicBezTo>
                    <a:cubicBezTo>
                      <a:pt x="28" y="48"/>
                      <a:pt x="30" y="49"/>
                      <a:pt x="32" y="49"/>
                    </a:cubicBezTo>
                    <a:cubicBezTo>
                      <a:pt x="32" y="53"/>
                      <a:pt x="32" y="53"/>
                      <a:pt x="32" y="53"/>
                    </a:cubicBezTo>
                    <a:close/>
                    <a:moveTo>
                      <a:pt x="32" y="18"/>
                    </a:moveTo>
                    <a:cubicBezTo>
                      <a:pt x="30" y="18"/>
                      <a:pt x="29" y="18"/>
                      <a:pt x="28" y="20"/>
                    </a:cubicBezTo>
                    <a:cubicBezTo>
                      <a:pt x="27" y="21"/>
                      <a:pt x="27" y="22"/>
                      <a:pt x="27" y="23"/>
                    </a:cubicBezTo>
                    <a:cubicBezTo>
                      <a:pt x="27" y="25"/>
                      <a:pt x="27" y="26"/>
                      <a:pt x="28" y="27"/>
                    </a:cubicBezTo>
                    <a:cubicBezTo>
                      <a:pt x="29" y="28"/>
                      <a:pt x="30" y="28"/>
                      <a:pt x="32" y="29"/>
                    </a:cubicBezTo>
                    <a:cubicBezTo>
                      <a:pt x="32" y="18"/>
                      <a:pt x="32" y="18"/>
                      <a:pt x="32" y="18"/>
                    </a:cubicBezTo>
                    <a:close/>
                    <a:moveTo>
                      <a:pt x="34" y="46"/>
                    </a:moveTo>
                    <a:cubicBezTo>
                      <a:pt x="36" y="46"/>
                      <a:pt x="37" y="45"/>
                      <a:pt x="38" y="44"/>
                    </a:cubicBezTo>
                    <a:cubicBezTo>
                      <a:pt x="39" y="42"/>
                      <a:pt x="40" y="41"/>
                      <a:pt x="40" y="39"/>
                    </a:cubicBezTo>
                    <a:cubicBezTo>
                      <a:pt x="40" y="38"/>
                      <a:pt x="39" y="37"/>
                      <a:pt x="39" y="36"/>
                    </a:cubicBezTo>
                    <a:cubicBezTo>
                      <a:pt x="38" y="35"/>
                      <a:pt x="36" y="34"/>
                      <a:pt x="34" y="34"/>
                    </a:cubicBezTo>
                    <a:cubicBezTo>
                      <a:pt x="34" y="46"/>
                      <a:pt x="34" y="46"/>
                      <a:pt x="34" y="46"/>
                    </a:cubicBezTo>
                    <a:close/>
                    <a:moveTo>
                      <a:pt x="50" y="15"/>
                    </a:moveTo>
                    <a:cubicBezTo>
                      <a:pt x="46" y="11"/>
                      <a:pt x="40" y="8"/>
                      <a:pt x="33" y="8"/>
                    </a:cubicBezTo>
                    <a:cubicBezTo>
                      <a:pt x="26" y="8"/>
                      <a:pt x="20" y="11"/>
                      <a:pt x="16" y="15"/>
                    </a:cubicBezTo>
                    <a:cubicBezTo>
                      <a:pt x="11" y="20"/>
                      <a:pt x="9" y="26"/>
                      <a:pt x="9" y="33"/>
                    </a:cubicBezTo>
                    <a:cubicBezTo>
                      <a:pt x="9" y="40"/>
                      <a:pt x="11" y="46"/>
                      <a:pt x="16" y="50"/>
                    </a:cubicBezTo>
                    <a:cubicBezTo>
                      <a:pt x="20" y="54"/>
                      <a:pt x="26" y="57"/>
                      <a:pt x="33" y="57"/>
                    </a:cubicBezTo>
                    <a:cubicBezTo>
                      <a:pt x="40" y="57"/>
                      <a:pt x="46" y="54"/>
                      <a:pt x="50" y="50"/>
                    </a:cubicBezTo>
                    <a:cubicBezTo>
                      <a:pt x="55" y="46"/>
                      <a:pt x="57" y="40"/>
                      <a:pt x="57" y="33"/>
                    </a:cubicBezTo>
                    <a:cubicBezTo>
                      <a:pt x="57" y="26"/>
                      <a:pt x="55" y="20"/>
                      <a:pt x="50" y="1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44" name="组合 9"/>
            <p:cNvGrpSpPr/>
            <p:nvPr/>
          </p:nvGrpSpPr>
          <p:grpSpPr bwMode="auto">
            <a:xfrm>
              <a:off x="2936081" y="3551597"/>
              <a:ext cx="1000125" cy="1003300"/>
              <a:chOff x="2917993" y="3540757"/>
              <a:chExt cx="1000087" cy="1001899"/>
            </a:xfrm>
          </p:grpSpPr>
          <p:sp>
            <p:nvSpPr>
              <p:cNvPr id="245" name="Freeform 10"/>
              <p:cNvSpPr/>
              <p:nvPr/>
            </p:nvSpPr>
            <p:spPr bwMode="auto">
              <a:xfrm>
                <a:off x="2917993" y="3540757"/>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46" name="组合 245"/>
              <p:cNvGrpSpPr/>
              <p:nvPr/>
            </p:nvGrpSpPr>
            <p:grpSpPr>
              <a:xfrm>
                <a:off x="3191271" y="3817255"/>
                <a:ext cx="453530" cy="448902"/>
                <a:chOff x="1269099" y="-1383290"/>
                <a:chExt cx="701115" cy="693963"/>
              </a:xfrm>
              <a:solidFill>
                <a:schemeClr val="bg1"/>
              </a:solidFill>
            </p:grpSpPr>
            <p:sp>
              <p:nvSpPr>
                <p:cNvPr id="247" name="Freeform 279"/>
                <p:cNvSpPr>
                  <a:spLocks noEditPoints="1"/>
                </p:cNvSpPr>
                <p:nvPr/>
              </p:nvSpPr>
              <p:spPr bwMode="auto">
                <a:xfrm>
                  <a:off x="1269099" y="-1157748"/>
                  <a:ext cx="483378" cy="468421"/>
                </a:xfrm>
                <a:custGeom>
                  <a:avLst/>
                  <a:gdLst>
                    <a:gd name="T0" fmla="*/ 47 w 47"/>
                    <a:gd name="T1" fmla="*/ 25 h 46"/>
                    <a:gd name="T2" fmla="*/ 45 w 47"/>
                    <a:gd name="T3" fmla="*/ 20 h 46"/>
                    <a:gd name="T4" fmla="*/ 41 w 47"/>
                    <a:gd name="T5" fmla="*/ 18 h 46"/>
                    <a:gd name="T6" fmla="*/ 39 w 47"/>
                    <a:gd name="T7" fmla="*/ 12 h 46"/>
                    <a:gd name="T8" fmla="*/ 41 w 47"/>
                    <a:gd name="T9" fmla="*/ 8 h 46"/>
                    <a:gd name="T10" fmla="*/ 37 w 47"/>
                    <a:gd name="T11" fmla="*/ 5 h 46"/>
                    <a:gd name="T12" fmla="*/ 32 w 47"/>
                    <a:gd name="T13" fmla="*/ 8 h 46"/>
                    <a:gd name="T14" fmla="*/ 27 w 47"/>
                    <a:gd name="T15" fmla="*/ 4 h 46"/>
                    <a:gd name="T16" fmla="*/ 25 w 47"/>
                    <a:gd name="T17" fmla="*/ 0 h 46"/>
                    <a:gd name="T18" fmla="*/ 20 w 47"/>
                    <a:gd name="T19" fmla="*/ 1 h 46"/>
                    <a:gd name="T20" fmla="*/ 19 w 47"/>
                    <a:gd name="T21" fmla="*/ 6 h 46"/>
                    <a:gd name="T22" fmla="*/ 12 w 47"/>
                    <a:gd name="T23" fmla="*/ 7 h 46"/>
                    <a:gd name="T24" fmla="*/ 8 w 47"/>
                    <a:gd name="T25" fmla="*/ 5 h 46"/>
                    <a:gd name="T26" fmla="*/ 6 w 47"/>
                    <a:gd name="T27" fmla="*/ 10 h 46"/>
                    <a:gd name="T28" fmla="*/ 8 w 47"/>
                    <a:gd name="T29" fmla="*/ 14 h 46"/>
                    <a:gd name="T30" fmla="*/ 5 w 47"/>
                    <a:gd name="T31" fmla="*/ 20 h 46"/>
                    <a:gd name="T32" fmla="*/ 0 w 47"/>
                    <a:gd name="T33" fmla="*/ 21 h 46"/>
                    <a:gd name="T34" fmla="*/ 1 w 47"/>
                    <a:gd name="T35" fmla="*/ 26 h 46"/>
                    <a:gd name="T36" fmla="*/ 6 w 47"/>
                    <a:gd name="T37" fmla="*/ 27 h 46"/>
                    <a:gd name="T38" fmla="*/ 8 w 47"/>
                    <a:gd name="T39" fmla="*/ 34 h 46"/>
                    <a:gd name="T40" fmla="*/ 6 w 47"/>
                    <a:gd name="T41" fmla="*/ 38 h 46"/>
                    <a:gd name="T42" fmla="*/ 10 w 47"/>
                    <a:gd name="T43" fmla="*/ 41 h 46"/>
                    <a:gd name="T44" fmla="*/ 15 w 47"/>
                    <a:gd name="T45" fmla="*/ 38 h 46"/>
                    <a:gd name="T46" fmla="*/ 20 w 47"/>
                    <a:gd name="T47" fmla="*/ 42 h 46"/>
                    <a:gd name="T48" fmla="*/ 22 w 47"/>
                    <a:gd name="T49" fmla="*/ 46 h 46"/>
                    <a:gd name="T50" fmla="*/ 27 w 47"/>
                    <a:gd name="T51" fmla="*/ 45 h 46"/>
                    <a:gd name="T52" fmla="*/ 28 w 47"/>
                    <a:gd name="T53" fmla="*/ 40 h 46"/>
                    <a:gd name="T54" fmla="*/ 34 w 47"/>
                    <a:gd name="T55" fmla="*/ 38 h 46"/>
                    <a:gd name="T56" fmla="*/ 39 w 47"/>
                    <a:gd name="T57" fmla="*/ 41 h 46"/>
                    <a:gd name="T58" fmla="*/ 41 w 47"/>
                    <a:gd name="T59" fmla="*/ 36 h 46"/>
                    <a:gd name="T60" fmla="*/ 39 w 47"/>
                    <a:gd name="T61" fmla="*/ 32 h 46"/>
                    <a:gd name="T62" fmla="*/ 42 w 47"/>
                    <a:gd name="T63" fmla="*/ 26 h 46"/>
                    <a:gd name="T64" fmla="*/ 23 w 47"/>
                    <a:gd name="T65" fmla="*/ 34 h 46"/>
                    <a:gd name="T66" fmla="*/ 13 w 47"/>
                    <a:gd name="T67" fmla="*/ 23 h 46"/>
                    <a:gd name="T68" fmla="*/ 34 w 47"/>
                    <a:gd name="T6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6">
                      <a:moveTo>
                        <a:pt x="45" y="26"/>
                      </a:moveTo>
                      <a:cubicBezTo>
                        <a:pt x="46" y="26"/>
                        <a:pt x="47" y="25"/>
                        <a:pt x="47" y="25"/>
                      </a:cubicBezTo>
                      <a:cubicBezTo>
                        <a:pt x="47" y="21"/>
                        <a:pt x="47" y="21"/>
                        <a:pt x="47" y="21"/>
                      </a:cubicBezTo>
                      <a:cubicBezTo>
                        <a:pt x="47" y="20"/>
                        <a:pt x="46" y="20"/>
                        <a:pt x="45" y="20"/>
                      </a:cubicBezTo>
                      <a:cubicBezTo>
                        <a:pt x="42" y="20"/>
                        <a:pt x="42" y="20"/>
                        <a:pt x="42" y="20"/>
                      </a:cubicBezTo>
                      <a:cubicBezTo>
                        <a:pt x="42" y="20"/>
                        <a:pt x="41" y="19"/>
                        <a:pt x="41" y="18"/>
                      </a:cubicBezTo>
                      <a:cubicBezTo>
                        <a:pt x="39" y="14"/>
                        <a:pt x="39" y="14"/>
                        <a:pt x="39" y="14"/>
                      </a:cubicBezTo>
                      <a:cubicBezTo>
                        <a:pt x="38" y="13"/>
                        <a:pt x="38" y="12"/>
                        <a:pt x="39" y="12"/>
                      </a:cubicBezTo>
                      <a:cubicBezTo>
                        <a:pt x="41" y="10"/>
                        <a:pt x="41" y="10"/>
                        <a:pt x="41" y="10"/>
                      </a:cubicBezTo>
                      <a:cubicBezTo>
                        <a:pt x="42" y="9"/>
                        <a:pt x="42" y="8"/>
                        <a:pt x="41" y="8"/>
                      </a:cubicBezTo>
                      <a:cubicBezTo>
                        <a:pt x="39" y="5"/>
                        <a:pt x="39" y="5"/>
                        <a:pt x="39" y="5"/>
                      </a:cubicBezTo>
                      <a:cubicBezTo>
                        <a:pt x="38" y="5"/>
                        <a:pt x="37" y="5"/>
                        <a:pt x="37" y="5"/>
                      </a:cubicBezTo>
                      <a:cubicBezTo>
                        <a:pt x="34" y="7"/>
                        <a:pt x="34" y="7"/>
                        <a:pt x="34" y="7"/>
                      </a:cubicBezTo>
                      <a:cubicBezTo>
                        <a:pt x="34" y="8"/>
                        <a:pt x="33" y="8"/>
                        <a:pt x="32" y="8"/>
                      </a:cubicBezTo>
                      <a:cubicBezTo>
                        <a:pt x="28" y="6"/>
                        <a:pt x="28" y="6"/>
                        <a:pt x="28" y="6"/>
                      </a:cubicBezTo>
                      <a:cubicBezTo>
                        <a:pt x="27" y="6"/>
                        <a:pt x="27" y="5"/>
                        <a:pt x="27" y="4"/>
                      </a:cubicBezTo>
                      <a:cubicBezTo>
                        <a:pt x="27" y="1"/>
                        <a:pt x="27" y="1"/>
                        <a:pt x="27" y="1"/>
                      </a:cubicBezTo>
                      <a:cubicBezTo>
                        <a:pt x="27" y="0"/>
                        <a:pt x="26" y="0"/>
                        <a:pt x="25" y="0"/>
                      </a:cubicBezTo>
                      <a:cubicBezTo>
                        <a:pt x="22" y="0"/>
                        <a:pt x="22" y="0"/>
                        <a:pt x="22" y="0"/>
                      </a:cubicBezTo>
                      <a:cubicBezTo>
                        <a:pt x="21" y="0"/>
                        <a:pt x="20" y="0"/>
                        <a:pt x="20" y="1"/>
                      </a:cubicBezTo>
                      <a:cubicBezTo>
                        <a:pt x="20" y="4"/>
                        <a:pt x="20" y="4"/>
                        <a:pt x="20" y="4"/>
                      </a:cubicBezTo>
                      <a:cubicBezTo>
                        <a:pt x="20" y="5"/>
                        <a:pt x="20" y="6"/>
                        <a:pt x="19" y="6"/>
                      </a:cubicBezTo>
                      <a:cubicBezTo>
                        <a:pt x="15" y="8"/>
                        <a:pt x="15" y="8"/>
                        <a:pt x="15" y="8"/>
                      </a:cubicBezTo>
                      <a:cubicBezTo>
                        <a:pt x="14" y="8"/>
                        <a:pt x="13" y="8"/>
                        <a:pt x="12" y="7"/>
                      </a:cubicBezTo>
                      <a:cubicBezTo>
                        <a:pt x="10" y="5"/>
                        <a:pt x="10" y="5"/>
                        <a:pt x="10" y="5"/>
                      </a:cubicBezTo>
                      <a:cubicBezTo>
                        <a:pt x="10" y="5"/>
                        <a:pt x="9" y="5"/>
                        <a:pt x="8" y="5"/>
                      </a:cubicBezTo>
                      <a:cubicBezTo>
                        <a:pt x="6" y="8"/>
                        <a:pt x="6" y="8"/>
                        <a:pt x="6" y="8"/>
                      </a:cubicBezTo>
                      <a:cubicBezTo>
                        <a:pt x="5" y="8"/>
                        <a:pt x="5" y="9"/>
                        <a:pt x="6" y="10"/>
                      </a:cubicBezTo>
                      <a:cubicBezTo>
                        <a:pt x="8" y="12"/>
                        <a:pt x="8" y="12"/>
                        <a:pt x="8" y="12"/>
                      </a:cubicBezTo>
                      <a:cubicBezTo>
                        <a:pt x="8" y="12"/>
                        <a:pt x="9" y="13"/>
                        <a:pt x="8" y="14"/>
                      </a:cubicBezTo>
                      <a:cubicBezTo>
                        <a:pt x="6" y="18"/>
                        <a:pt x="6" y="18"/>
                        <a:pt x="6" y="18"/>
                      </a:cubicBezTo>
                      <a:cubicBezTo>
                        <a:pt x="6" y="19"/>
                        <a:pt x="5" y="20"/>
                        <a:pt x="5" y="20"/>
                      </a:cubicBezTo>
                      <a:cubicBezTo>
                        <a:pt x="1" y="20"/>
                        <a:pt x="1" y="20"/>
                        <a:pt x="1" y="20"/>
                      </a:cubicBezTo>
                      <a:cubicBezTo>
                        <a:pt x="1" y="20"/>
                        <a:pt x="0" y="20"/>
                        <a:pt x="0" y="21"/>
                      </a:cubicBezTo>
                      <a:cubicBezTo>
                        <a:pt x="0" y="25"/>
                        <a:pt x="0" y="25"/>
                        <a:pt x="0" y="25"/>
                      </a:cubicBezTo>
                      <a:cubicBezTo>
                        <a:pt x="0" y="25"/>
                        <a:pt x="1" y="26"/>
                        <a:pt x="1" y="26"/>
                      </a:cubicBezTo>
                      <a:cubicBezTo>
                        <a:pt x="5" y="26"/>
                        <a:pt x="5" y="26"/>
                        <a:pt x="5" y="26"/>
                      </a:cubicBezTo>
                      <a:cubicBezTo>
                        <a:pt x="5" y="26"/>
                        <a:pt x="6" y="27"/>
                        <a:pt x="6" y="27"/>
                      </a:cubicBezTo>
                      <a:cubicBezTo>
                        <a:pt x="8" y="32"/>
                        <a:pt x="8" y="32"/>
                        <a:pt x="8" y="32"/>
                      </a:cubicBezTo>
                      <a:cubicBezTo>
                        <a:pt x="9" y="32"/>
                        <a:pt x="8" y="33"/>
                        <a:pt x="8" y="34"/>
                      </a:cubicBezTo>
                      <a:cubicBezTo>
                        <a:pt x="6" y="36"/>
                        <a:pt x="6" y="36"/>
                        <a:pt x="6" y="36"/>
                      </a:cubicBezTo>
                      <a:cubicBezTo>
                        <a:pt x="5" y="37"/>
                        <a:pt x="5" y="38"/>
                        <a:pt x="6" y="38"/>
                      </a:cubicBezTo>
                      <a:cubicBezTo>
                        <a:pt x="8" y="41"/>
                        <a:pt x="8" y="41"/>
                        <a:pt x="8" y="41"/>
                      </a:cubicBezTo>
                      <a:cubicBezTo>
                        <a:pt x="9" y="41"/>
                        <a:pt x="10" y="41"/>
                        <a:pt x="10" y="41"/>
                      </a:cubicBezTo>
                      <a:cubicBezTo>
                        <a:pt x="12" y="38"/>
                        <a:pt x="12" y="38"/>
                        <a:pt x="12" y="38"/>
                      </a:cubicBezTo>
                      <a:cubicBezTo>
                        <a:pt x="13" y="38"/>
                        <a:pt x="14" y="38"/>
                        <a:pt x="15" y="38"/>
                      </a:cubicBezTo>
                      <a:cubicBezTo>
                        <a:pt x="19" y="40"/>
                        <a:pt x="19" y="40"/>
                        <a:pt x="19" y="40"/>
                      </a:cubicBezTo>
                      <a:cubicBezTo>
                        <a:pt x="20" y="40"/>
                        <a:pt x="20" y="41"/>
                        <a:pt x="20" y="42"/>
                      </a:cubicBezTo>
                      <a:cubicBezTo>
                        <a:pt x="20" y="45"/>
                        <a:pt x="20" y="45"/>
                        <a:pt x="20" y="45"/>
                      </a:cubicBezTo>
                      <a:cubicBezTo>
                        <a:pt x="20" y="46"/>
                        <a:pt x="21" y="46"/>
                        <a:pt x="22" y="46"/>
                      </a:cubicBezTo>
                      <a:cubicBezTo>
                        <a:pt x="25" y="46"/>
                        <a:pt x="25" y="46"/>
                        <a:pt x="25" y="46"/>
                      </a:cubicBezTo>
                      <a:cubicBezTo>
                        <a:pt x="26" y="46"/>
                        <a:pt x="27" y="46"/>
                        <a:pt x="27" y="45"/>
                      </a:cubicBezTo>
                      <a:cubicBezTo>
                        <a:pt x="27" y="42"/>
                        <a:pt x="27" y="42"/>
                        <a:pt x="27" y="42"/>
                      </a:cubicBezTo>
                      <a:cubicBezTo>
                        <a:pt x="27" y="41"/>
                        <a:pt x="27" y="40"/>
                        <a:pt x="28" y="40"/>
                      </a:cubicBezTo>
                      <a:cubicBezTo>
                        <a:pt x="32" y="38"/>
                        <a:pt x="32" y="38"/>
                        <a:pt x="32" y="38"/>
                      </a:cubicBezTo>
                      <a:cubicBezTo>
                        <a:pt x="33" y="38"/>
                        <a:pt x="34" y="38"/>
                        <a:pt x="34" y="38"/>
                      </a:cubicBezTo>
                      <a:cubicBezTo>
                        <a:pt x="37" y="41"/>
                        <a:pt x="37" y="41"/>
                        <a:pt x="37" y="41"/>
                      </a:cubicBezTo>
                      <a:cubicBezTo>
                        <a:pt x="37" y="41"/>
                        <a:pt x="38" y="41"/>
                        <a:pt x="39" y="41"/>
                      </a:cubicBezTo>
                      <a:cubicBezTo>
                        <a:pt x="41" y="38"/>
                        <a:pt x="41" y="38"/>
                        <a:pt x="41" y="38"/>
                      </a:cubicBezTo>
                      <a:cubicBezTo>
                        <a:pt x="42" y="38"/>
                        <a:pt x="42" y="37"/>
                        <a:pt x="41" y="36"/>
                      </a:cubicBezTo>
                      <a:cubicBezTo>
                        <a:pt x="39" y="34"/>
                        <a:pt x="39" y="34"/>
                        <a:pt x="39" y="34"/>
                      </a:cubicBezTo>
                      <a:cubicBezTo>
                        <a:pt x="38" y="33"/>
                        <a:pt x="38" y="32"/>
                        <a:pt x="39" y="32"/>
                      </a:cubicBezTo>
                      <a:cubicBezTo>
                        <a:pt x="41" y="27"/>
                        <a:pt x="41" y="27"/>
                        <a:pt x="41" y="27"/>
                      </a:cubicBezTo>
                      <a:cubicBezTo>
                        <a:pt x="41" y="27"/>
                        <a:pt x="42" y="26"/>
                        <a:pt x="42" y="26"/>
                      </a:cubicBezTo>
                      <a:cubicBezTo>
                        <a:pt x="45" y="26"/>
                        <a:pt x="45" y="26"/>
                        <a:pt x="45" y="26"/>
                      </a:cubicBezTo>
                      <a:close/>
                      <a:moveTo>
                        <a:pt x="23" y="34"/>
                      </a:moveTo>
                      <a:cubicBezTo>
                        <a:pt x="23" y="34"/>
                        <a:pt x="23" y="34"/>
                        <a:pt x="23" y="34"/>
                      </a:cubicBezTo>
                      <a:cubicBezTo>
                        <a:pt x="18" y="34"/>
                        <a:pt x="13" y="29"/>
                        <a:pt x="13" y="23"/>
                      </a:cubicBezTo>
                      <a:cubicBezTo>
                        <a:pt x="13" y="17"/>
                        <a:pt x="18" y="12"/>
                        <a:pt x="23" y="12"/>
                      </a:cubicBezTo>
                      <a:cubicBezTo>
                        <a:pt x="29" y="12"/>
                        <a:pt x="34" y="17"/>
                        <a:pt x="34" y="23"/>
                      </a:cubicBezTo>
                      <a:cubicBezTo>
                        <a:pt x="34" y="29"/>
                        <a:pt x="29" y="34"/>
                        <a:pt x="23" y="3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48" name="Freeform 280"/>
                <p:cNvSpPr>
                  <a:spLocks noEditPoints="1"/>
                </p:cNvSpPr>
                <p:nvPr/>
              </p:nvSpPr>
              <p:spPr bwMode="auto">
                <a:xfrm>
                  <a:off x="1595702" y="-1383290"/>
                  <a:ext cx="269990" cy="273249"/>
                </a:xfrm>
                <a:custGeom>
                  <a:avLst/>
                  <a:gdLst>
                    <a:gd name="T0" fmla="*/ 26 w 26"/>
                    <a:gd name="T1" fmla="*/ 15 h 27"/>
                    <a:gd name="T2" fmla="*/ 25 w 26"/>
                    <a:gd name="T3" fmla="*/ 12 h 27"/>
                    <a:gd name="T4" fmla="*/ 23 w 26"/>
                    <a:gd name="T5" fmla="*/ 11 h 27"/>
                    <a:gd name="T6" fmla="*/ 22 w 26"/>
                    <a:gd name="T7" fmla="*/ 7 h 27"/>
                    <a:gd name="T8" fmla="*/ 23 w 26"/>
                    <a:gd name="T9" fmla="*/ 5 h 27"/>
                    <a:gd name="T10" fmla="*/ 20 w 26"/>
                    <a:gd name="T11" fmla="*/ 4 h 27"/>
                    <a:gd name="T12" fmla="*/ 18 w 26"/>
                    <a:gd name="T13" fmla="*/ 5 h 27"/>
                    <a:gd name="T14" fmla="*/ 15 w 26"/>
                    <a:gd name="T15" fmla="*/ 3 h 27"/>
                    <a:gd name="T16" fmla="*/ 14 w 26"/>
                    <a:gd name="T17" fmla="*/ 0 h 27"/>
                    <a:gd name="T18" fmla="*/ 11 w 26"/>
                    <a:gd name="T19" fmla="*/ 1 h 27"/>
                    <a:gd name="T20" fmla="*/ 10 w 26"/>
                    <a:gd name="T21" fmla="*/ 4 h 27"/>
                    <a:gd name="T22" fmla="*/ 7 w 26"/>
                    <a:gd name="T23" fmla="*/ 5 h 27"/>
                    <a:gd name="T24" fmla="*/ 4 w 26"/>
                    <a:gd name="T25" fmla="*/ 4 h 27"/>
                    <a:gd name="T26" fmla="*/ 3 w 26"/>
                    <a:gd name="T27" fmla="*/ 6 h 27"/>
                    <a:gd name="T28" fmla="*/ 4 w 26"/>
                    <a:gd name="T29" fmla="*/ 9 h 27"/>
                    <a:gd name="T30" fmla="*/ 2 w 26"/>
                    <a:gd name="T31" fmla="*/ 12 h 27"/>
                    <a:gd name="T32" fmla="*/ 0 w 26"/>
                    <a:gd name="T33" fmla="*/ 13 h 27"/>
                    <a:gd name="T34" fmla="*/ 1 w 26"/>
                    <a:gd name="T35" fmla="*/ 15 h 27"/>
                    <a:gd name="T36" fmla="*/ 3 w 26"/>
                    <a:gd name="T37" fmla="*/ 16 h 27"/>
                    <a:gd name="T38" fmla="*/ 4 w 26"/>
                    <a:gd name="T39" fmla="*/ 20 h 27"/>
                    <a:gd name="T40" fmla="*/ 3 w 26"/>
                    <a:gd name="T41" fmla="*/ 22 h 27"/>
                    <a:gd name="T42" fmla="*/ 6 w 26"/>
                    <a:gd name="T43" fmla="*/ 24 h 27"/>
                    <a:gd name="T44" fmla="*/ 8 w 26"/>
                    <a:gd name="T45" fmla="*/ 22 h 27"/>
                    <a:gd name="T46" fmla="*/ 11 w 26"/>
                    <a:gd name="T47" fmla="*/ 24 h 27"/>
                    <a:gd name="T48" fmla="*/ 12 w 26"/>
                    <a:gd name="T49" fmla="*/ 27 h 27"/>
                    <a:gd name="T50" fmla="*/ 15 w 26"/>
                    <a:gd name="T51" fmla="*/ 26 h 27"/>
                    <a:gd name="T52" fmla="*/ 15 w 26"/>
                    <a:gd name="T53" fmla="*/ 23 h 27"/>
                    <a:gd name="T54" fmla="*/ 19 w 26"/>
                    <a:gd name="T55" fmla="*/ 22 h 27"/>
                    <a:gd name="T56" fmla="*/ 22 w 26"/>
                    <a:gd name="T57" fmla="*/ 24 h 27"/>
                    <a:gd name="T58" fmla="*/ 23 w 26"/>
                    <a:gd name="T59" fmla="*/ 21 h 27"/>
                    <a:gd name="T60" fmla="*/ 22 w 26"/>
                    <a:gd name="T61" fmla="*/ 19 h 27"/>
                    <a:gd name="T62" fmla="*/ 24 w 26"/>
                    <a:gd name="T63" fmla="*/ 15 h 27"/>
                    <a:gd name="T64" fmla="*/ 13 w 26"/>
                    <a:gd name="T65" fmla="*/ 20 h 27"/>
                    <a:gd name="T66" fmla="*/ 7 w 26"/>
                    <a:gd name="T67" fmla="*/ 14 h 27"/>
                    <a:gd name="T68" fmla="*/ 19 w 26"/>
                    <a:gd name="T6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7">
                      <a:moveTo>
                        <a:pt x="25" y="15"/>
                      </a:moveTo>
                      <a:cubicBezTo>
                        <a:pt x="26" y="15"/>
                        <a:pt x="26" y="15"/>
                        <a:pt x="26" y="15"/>
                      </a:cubicBezTo>
                      <a:cubicBezTo>
                        <a:pt x="26" y="13"/>
                        <a:pt x="26" y="13"/>
                        <a:pt x="26" y="13"/>
                      </a:cubicBezTo>
                      <a:cubicBezTo>
                        <a:pt x="26" y="12"/>
                        <a:pt x="26" y="12"/>
                        <a:pt x="25" y="12"/>
                      </a:cubicBezTo>
                      <a:cubicBezTo>
                        <a:pt x="24" y="12"/>
                        <a:pt x="24" y="12"/>
                        <a:pt x="24" y="12"/>
                      </a:cubicBezTo>
                      <a:cubicBezTo>
                        <a:pt x="23" y="12"/>
                        <a:pt x="23" y="11"/>
                        <a:pt x="23" y="11"/>
                      </a:cubicBezTo>
                      <a:cubicBezTo>
                        <a:pt x="22" y="9"/>
                        <a:pt x="22" y="9"/>
                        <a:pt x="22" y="9"/>
                      </a:cubicBezTo>
                      <a:cubicBezTo>
                        <a:pt x="21" y="8"/>
                        <a:pt x="21" y="8"/>
                        <a:pt x="22" y="7"/>
                      </a:cubicBezTo>
                      <a:cubicBezTo>
                        <a:pt x="23" y="6"/>
                        <a:pt x="23" y="6"/>
                        <a:pt x="23" y="6"/>
                      </a:cubicBezTo>
                      <a:cubicBezTo>
                        <a:pt x="23" y="6"/>
                        <a:pt x="23" y="5"/>
                        <a:pt x="23" y="5"/>
                      </a:cubicBezTo>
                      <a:cubicBezTo>
                        <a:pt x="22" y="4"/>
                        <a:pt x="22" y="4"/>
                        <a:pt x="22" y="4"/>
                      </a:cubicBezTo>
                      <a:cubicBezTo>
                        <a:pt x="21" y="3"/>
                        <a:pt x="21" y="3"/>
                        <a:pt x="20" y="4"/>
                      </a:cubicBezTo>
                      <a:cubicBezTo>
                        <a:pt x="19" y="5"/>
                        <a:pt x="19" y="5"/>
                        <a:pt x="19" y="5"/>
                      </a:cubicBezTo>
                      <a:cubicBezTo>
                        <a:pt x="19" y="5"/>
                        <a:pt x="18" y="5"/>
                        <a:pt x="18" y="5"/>
                      </a:cubicBezTo>
                      <a:cubicBezTo>
                        <a:pt x="15" y="4"/>
                        <a:pt x="15" y="4"/>
                        <a:pt x="15" y="4"/>
                      </a:cubicBezTo>
                      <a:cubicBezTo>
                        <a:pt x="15" y="4"/>
                        <a:pt x="15" y="3"/>
                        <a:pt x="15" y="3"/>
                      </a:cubicBezTo>
                      <a:cubicBezTo>
                        <a:pt x="15" y="1"/>
                        <a:pt x="15" y="1"/>
                        <a:pt x="15" y="1"/>
                      </a:cubicBezTo>
                      <a:cubicBezTo>
                        <a:pt x="15" y="1"/>
                        <a:pt x="14" y="0"/>
                        <a:pt x="14" y="0"/>
                      </a:cubicBezTo>
                      <a:cubicBezTo>
                        <a:pt x="12" y="0"/>
                        <a:pt x="12" y="0"/>
                        <a:pt x="12" y="0"/>
                      </a:cubicBezTo>
                      <a:cubicBezTo>
                        <a:pt x="12" y="0"/>
                        <a:pt x="11" y="1"/>
                        <a:pt x="11" y="1"/>
                      </a:cubicBezTo>
                      <a:cubicBezTo>
                        <a:pt x="11" y="3"/>
                        <a:pt x="11" y="3"/>
                        <a:pt x="11" y="3"/>
                      </a:cubicBezTo>
                      <a:cubicBezTo>
                        <a:pt x="11" y="3"/>
                        <a:pt x="11" y="4"/>
                        <a:pt x="10" y="4"/>
                      </a:cubicBezTo>
                      <a:cubicBezTo>
                        <a:pt x="8" y="5"/>
                        <a:pt x="8" y="5"/>
                        <a:pt x="8" y="5"/>
                      </a:cubicBezTo>
                      <a:cubicBezTo>
                        <a:pt x="8" y="5"/>
                        <a:pt x="7" y="5"/>
                        <a:pt x="7" y="5"/>
                      </a:cubicBezTo>
                      <a:cubicBezTo>
                        <a:pt x="6" y="4"/>
                        <a:pt x="6" y="4"/>
                        <a:pt x="6" y="4"/>
                      </a:cubicBezTo>
                      <a:cubicBezTo>
                        <a:pt x="5" y="3"/>
                        <a:pt x="5" y="3"/>
                        <a:pt x="4" y="4"/>
                      </a:cubicBezTo>
                      <a:cubicBezTo>
                        <a:pt x="3" y="5"/>
                        <a:pt x="3" y="5"/>
                        <a:pt x="3" y="5"/>
                      </a:cubicBezTo>
                      <a:cubicBezTo>
                        <a:pt x="3" y="5"/>
                        <a:pt x="3" y="6"/>
                        <a:pt x="3" y="6"/>
                      </a:cubicBezTo>
                      <a:cubicBezTo>
                        <a:pt x="4" y="7"/>
                        <a:pt x="4" y="7"/>
                        <a:pt x="4" y="7"/>
                      </a:cubicBezTo>
                      <a:cubicBezTo>
                        <a:pt x="5" y="8"/>
                        <a:pt x="5" y="8"/>
                        <a:pt x="4" y="9"/>
                      </a:cubicBezTo>
                      <a:cubicBezTo>
                        <a:pt x="3" y="11"/>
                        <a:pt x="3" y="11"/>
                        <a:pt x="3" y="11"/>
                      </a:cubicBezTo>
                      <a:cubicBezTo>
                        <a:pt x="3" y="11"/>
                        <a:pt x="3" y="12"/>
                        <a:pt x="2" y="12"/>
                      </a:cubicBezTo>
                      <a:cubicBezTo>
                        <a:pt x="1" y="12"/>
                        <a:pt x="1" y="12"/>
                        <a:pt x="1" y="12"/>
                      </a:cubicBezTo>
                      <a:cubicBezTo>
                        <a:pt x="0" y="12"/>
                        <a:pt x="0" y="12"/>
                        <a:pt x="0" y="13"/>
                      </a:cubicBezTo>
                      <a:cubicBezTo>
                        <a:pt x="0" y="15"/>
                        <a:pt x="0" y="15"/>
                        <a:pt x="0" y="15"/>
                      </a:cubicBezTo>
                      <a:cubicBezTo>
                        <a:pt x="0" y="15"/>
                        <a:pt x="0" y="15"/>
                        <a:pt x="1" y="15"/>
                      </a:cubicBezTo>
                      <a:cubicBezTo>
                        <a:pt x="2" y="15"/>
                        <a:pt x="2" y="15"/>
                        <a:pt x="2" y="15"/>
                      </a:cubicBezTo>
                      <a:cubicBezTo>
                        <a:pt x="3" y="15"/>
                        <a:pt x="3" y="16"/>
                        <a:pt x="3" y="16"/>
                      </a:cubicBezTo>
                      <a:cubicBezTo>
                        <a:pt x="4" y="19"/>
                        <a:pt x="4" y="19"/>
                        <a:pt x="4" y="19"/>
                      </a:cubicBezTo>
                      <a:cubicBezTo>
                        <a:pt x="5" y="19"/>
                        <a:pt x="5" y="19"/>
                        <a:pt x="4" y="20"/>
                      </a:cubicBezTo>
                      <a:cubicBezTo>
                        <a:pt x="3" y="21"/>
                        <a:pt x="3" y="21"/>
                        <a:pt x="3" y="21"/>
                      </a:cubicBezTo>
                      <a:cubicBezTo>
                        <a:pt x="3" y="21"/>
                        <a:pt x="3" y="22"/>
                        <a:pt x="3" y="22"/>
                      </a:cubicBezTo>
                      <a:cubicBezTo>
                        <a:pt x="4" y="24"/>
                        <a:pt x="4" y="24"/>
                        <a:pt x="4" y="24"/>
                      </a:cubicBezTo>
                      <a:cubicBezTo>
                        <a:pt x="5" y="24"/>
                        <a:pt x="5" y="24"/>
                        <a:pt x="6" y="24"/>
                      </a:cubicBezTo>
                      <a:cubicBezTo>
                        <a:pt x="7" y="22"/>
                        <a:pt x="7" y="22"/>
                        <a:pt x="7" y="22"/>
                      </a:cubicBezTo>
                      <a:cubicBezTo>
                        <a:pt x="7" y="22"/>
                        <a:pt x="8" y="22"/>
                        <a:pt x="8" y="22"/>
                      </a:cubicBezTo>
                      <a:cubicBezTo>
                        <a:pt x="10" y="23"/>
                        <a:pt x="10" y="23"/>
                        <a:pt x="10" y="23"/>
                      </a:cubicBezTo>
                      <a:cubicBezTo>
                        <a:pt x="11" y="23"/>
                        <a:pt x="11" y="24"/>
                        <a:pt x="11" y="24"/>
                      </a:cubicBezTo>
                      <a:cubicBezTo>
                        <a:pt x="11" y="26"/>
                        <a:pt x="11" y="26"/>
                        <a:pt x="11" y="26"/>
                      </a:cubicBezTo>
                      <a:cubicBezTo>
                        <a:pt x="11" y="26"/>
                        <a:pt x="12" y="27"/>
                        <a:pt x="12" y="27"/>
                      </a:cubicBezTo>
                      <a:cubicBezTo>
                        <a:pt x="14" y="27"/>
                        <a:pt x="14" y="27"/>
                        <a:pt x="14" y="27"/>
                      </a:cubicBezTo>
                      <a:cubicBezTo>
                        <a:pt x="14" y="27"/>
                        <a:pt x="15" y="26"/>
                        <a:pt x="15" y="26"/>
                      </a:cubicBezTo>
                      <a:cubicBezTo>
                        <a:pt x="15" y="24"/>
                        <a:pt x="15" y="24"/>
                        <a:pt x="15" y="24"/>
                      </a:cubicBezTo>
                      <a:cubicBezTo>
                        <a:pt x="15" y="24"/>
                        <a:pt x="15" y="23"/>
                        <a:pt x="15" y="23"/>
                      </a:cubicBezTo>
                      <a:cubicBezTo>
                        <a:pt x="18" y="22"/>
                        <a:pt x="18" y="22"/>
                        <a:pt x="18" y="22"/>
                      </a:cubicBezTo>
                      <a:cubicBezTo>
                        <a:pt x="18" y="22"/>
                        <a:pt x="19" y="22"/>
                        <a:pt x="19" y="22"/>
                      </a:cubicBezTo>
                      <a:cubicBezTo>
                        <a:pt x="20" y="24"/>
                        <a:pt x="20" y="24"/>
                        <a:pt x="20" y="24"/>
                      </a:cubicBezTo>
                      <a:cubicBezTo>
                        <a:pt x="21" y="24"/>
                        <a:pt x="21" y="24"/>
                        <a:pt x="22" y="24"/>
                      </a:cubicBezTo>
                      <a:cubicBezTo>
                        <a:pt x="23" y="22"/>
                        <a:pt x="23" y="22"/>
                        <a:pt x="23" y="22"/>
                      </a:cubicBezTo>
                      <a:cubicBezTo>
                        <a:pt x="23" y="22"/>
                        <a:pt x="23" y="21"/>
                        <a:pt x="23" y="21"/>
                      </a:cubicBezTo>
                      <a:cubicBezTo>
                        <a:pt x="22" y="20"/>
                        <a:pt x="22" y="20"/>
                        <a:pt x="22" y="20"/>
                      </a:cubicBezTo>
                      <a:cubicBezTo>
                        <a:pt x="21" y="19"/>
                        <a:pt x="21" y="19"/>
                        <a:pt x="22" y="19"/>
                      </a:cubicBezTo>
                      <a:cubicBezTo>
                        <a:pt x="23" y="16"/>
                        <a:pt x="23" y="16"/>
                        <a:pt x="23" y="16"/>
                      </a:cubicBezTo>
                      <a:cubicBezTo>
                        <a:pt x="23" y="16"/>
                        <a:pt x="23" y="15"/>
                        <a:pt x="24" y="15"/>
                      </a:cubicBezTo>
                      <a:cubicBezTo>
                        <a:pt x="25" y="15"/>
                        <a:pt x="25" y="15"/>
                        <a:pt x="25" y="15"/>
                      </a:cubicBezTo>
                      <a:close/>
                      <a:moveTo>
                        <a:pt x="13" y="20"/>
                      </a:moveTo>
                      <a:cubicBezTo>
                        <a:pt x="13" y="20"/>
                        <a:pt x="13" y="20"/>
                        <a:pt x="13" y="20"/>
                      </a:cubicBezTo>
                      <a:cubicBezTo>
                        <a:pt x="10" y="20"/>
                        <a:pt x="7" y="17"/>
                        <a:pt x="7" y="14"/>
                      </a:cubicBezTo>
                      <a:cubicBezTo>
                        <a:pt x="7" y="10"/>
                        <a:pt x="10" y="8"/>
                        <a:pt x="13" y="8"/>
                      </a:cubicBezTo>
                      <a:cubicBezTo>
                        <a:pt x="16" y="8"/>
                        <a:pt x="19" y="10"/>
                        <a:pt x="19" y="14"/>
                      </a:cubicBezTo>
                      <a:cubicBezTo>
                        <a:pt x="19" y="17"/>
                        <a:pt x="16" y="20"/>
                        <a:pt x="13" y="2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49" name="Freeform 281"/>
                <p:cNvSpPr>
                  <a:spLocks noEditPoints="1"/>
                </p:cNvSpPr>
                <p:nvPr/>
              </p:nvSpPr>
              <p:spPr bwMode="auto">
                <a:xfrm>
                  <a:off x="1743762" y="-962576"/>
                  <a:ext cx="226452" cy="221202"/>
                </a:xfrm>
                <a:custGeom>
                  <a:avLst/>
                  <a:gdLst>
                    <a:gd name="T0" fmla="*/ 22 w 22"/>
                    <a:gd name="T1" fmla="*/ 12 h 22"/>
                    <a:gd name="T2" fmla="*/ 21 w 22"/>
                    <a:gd name="T3" fmla="*/ 9 h 22"/>
                    <a:gd name="T4" fmla="*/ 19 w 22"/>
                    <a:gd name="T5" fmla="*/ 9 h 22"/>
                    <a:gd name="T6" fmla="*/ 18 w 22"/>
                    <a:gd name="T7" fmla="*/ 6 h 22"/>
                    <a:gd name="T8" fmla="*/ 19 w 22"/>
                    <a:gd name="T9" fmla="*/ 4 h 22"/>
                    <a:gd name="T10" fmla="*/ 17 w 22"/>
                    <a:gd name="T11" fmla="*/ 3 h 22"/>
                    <a:gd name="T12" fmla="*/ 15 w 22"/>
                    <a:gd name="T13" fmla="*/ 4 h 22"/>
                    <a:gd name="T14" fmla="*/ 13 w 22"/>
                    <a:gd name="T15" fmla="*/ 2 h 22"/>
                    <a:gd name="T16" fmla="*/ 12 w 22"/>
                    <a:gd name="T17" fmla="*/ 0 h 22"/>
                    <a:gd name="T18" fmla="*/ 10 w 22"/>
                    <a:gd name="T19" fmla="*/ 1 h 22"/>
                    <a:gd name="T20" fmla="*/ 9 w 22"/>
                    <a:gd name="T21" fmla="*/ 3 h 22"/>
                    <a:gd name="T22" fmla="*/ 6 w 22"/>
                    <a:gd name="T23" fmla="*/ 4 h 22"/>
                    <a:gd name="T24" fmla="*/ 4 w 22"/>
                    <a:gd name="T25" fmla="*/ 3 h 22"/>
                    <a:gd name="T26" fmla="*/ 3 w 22"/>
                    <a:gd name="T27" fmla="*/ 5 h 22"/>
                    <a:gd name="T28" fmla="*/ 4 w 22"/>
                    <a:gd name="T29" fmla="*/ 7 h 22"/>
                    <a:gd name="T30" fmla="*/ 2 w 22"/>
                    <a:gd name="T31" fmla="*/ 9 h 22"/>
                    <a:gd name="T32" fmla="*/ 0 w 22"/>
                    <a:gd name="T33" fmla="*/ 10 h 22"/>
                    <a:gd name="T34" fmla="*/ 1 w 22"/>
                    <a:gd name="T35" fmla="*/ 12 h 22"/>
                    <a:gd name="T36" fmla="*/ 3 w 22"/>
                    <a:gd name="T37" fmla="*/ 13 h 22"/>
                    <a:gd name="T38" fmla="*/ 4 w 22"/>
                    <a:gd name="T39" fmla="*/ 16 h 22"/>
                    <a:gd name="T40" fmla="*/ 3 w 22"/>
                    <a:gd name="T41" fmla="*/ 18 h 22"/>
                    <a:gd name="T42" fmla="*/ 5 w 22"/>
                    <a:gd name="T43" fmla="*/ 19 h 22"/>
                    <a:gd name="T44" fmla="*/ 7 w 22"/>
                    <a:gd name="T45" fmla="*/ 18 h 22"/>
                    <a:gd name="T46" fmla="*/ 10 w 22"/>
                    <a:gd name="T47" fmla="*/ 20 h 22"/>
                    <a:gd name="T48" fmla="*/ 10 w 22"/>
                    <a:gd name="T49" fmla="*/ 22 h 22"/>
                    <a:gd name="T50" fmla="*/ 13 w 22"/>
                    <a:gd name="T51" fmla="*/ 21 h 22"/>
                    <a:gd name="T52" fmla="*/ 13 w 22"/>
                    <a:gd name="T53" fmla="*/ 19 h 22"/>
                    <a:gd name="T54" fmla="*/ 16 w 22"/>
                    <a:gd name="T55" fmla="*/ 18 h 22"/>
                    <a:gd name="T56" fmla="*/ 18 w 22"/>
                    <a:gd name="T57" fmla="*/ 19 h 22"/>
                    <a:gd name="T58" fmla="*/ 19 w 22"/>
                    <a:gd name="T59" fmla="*/ 17 h 22"/>
                    <a:gd name="T60" fmla="*/ 18 w 22"/>
                    <a:gd name="T61" fmla="*/ 15 h 22"/>
                    <a:gd name="T62" fmla="*/ 20 w 22"/>
                    <a:gd name="T63" fmla="*/ 12 h 22"/>
                    <a:gd name="T64" fmla="*/ 11 w 22"/>
                    <a:gd name="T65" fmla="*/ 16 h 22"/>
                    <a:gd name="T66" fmla="*/ 6 w 22"/>
                    <a:gd name="T67" fmla="*/ 11 h 22"/>
                    <a:gd name="T68" fmla="*/ 16 w 22"/>
                    <a:gd name="T6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22">
                      <a:moveTo>
                        <a:pt x="21" y="12"/>
                      </a:moveTo>
                      <a:cubicBezTo>
                        <a:pt x="22" y="12"/>
                        <a:pt x="22" y="12"/>
                        <a:pt x="22" y="12"/>
                      </a:cubicBezTo>
                      <a:cubicBezTo>
                        <a:pt x="22" y="10"/>
                        <a:pt x="22" y="10"/>
                        <a:pt x="22" y="10"/>
                      </a:cubicBezTo>
                      <a:cubicBezTo>
                        <a:pt x="22" y="10"/>
                        <a:pt x="22" y="9"/>
                        <a:pt x="21" y="9"/>
                      </a:cubicBezTo>
                      <a:cubicBezTo>
                        <a:pt x="20" y="9"/>
                        <a:pt x="20" y="9"/>
                        <a:pt x="20" y="9"/>
                      </a:cubicBezTo>
                      <a:cubicBezTo>
                        <a:pt x="19" y="9"/>
                        <a:pt x="19" y="9"/>
                        <a:pt x="19" y="9"/>
                      </a:cubicBezTo>
                      <a:cubicBezTo>
                        <a:pt x="18" y="7"/>
                        <a:pt x="18" y="7"/>
                        <a:pt x="18" y="7"/>
                      </a:cubicBezTo>
                      <a:cubicBezTo>
                        <a:pt x="18" y="6"/>
                        <a:pt x="18" y="6"/>
                        <a:pt x="18" y="6"/>
                      </a:cubicBezTo>
                      <a:cubicBezTo>
                        <a:pt x="19" y="5"/>
                        <a:pt x="19" y="5"/>
                        <a:pt x="19" y="5"/>
                      </a:cubicBezTo>
                      <a:cubicBezTo>
                        <a:pt x="20" y="4"/>
                        <a:pt x="20" y="4"/>
                        <a:pt x="19" y="4"/>
                      </a:cubicBezTo>
                      <a:cubicBezTo>
                        <a:pt x="18" y="3"/>
                        <a:pt x="18" y="3"/>
                        <a:pt x="18" y="3"/>
                      </a:cubicBezTo>
                      <a:cubicBezTo>
                        <a:pt x="18" y="2"/>
                        <a:pt x="17" y="2"/>
                        <a:pt x="17" y="3"/>
                      </a:cubicBezTo>
                      <a:cubicBezTo>
                        <a:pt x="16" y="4"/>
                        <a:pt x="16" y="4"/>
                        <a:pt x="16" y="4"/>
                      </a:cubicBezTo>
                      <a:cubicBezTo>
                        <a:pt x="16" y="4"/>
                        <a:pt x="15" y="4"/>
                        <a:pt x="15" y="4"/>
                      </a:cubicBezTo>
                      <a:cubicBezTo>
                        <a:pt x="13" y="3"/>
                        <a:pt x="13" y="3"/>
                        <a:pt x="13" y="3"/>
                      </a:cubicBezTo>
                      <a:cubicBezTo>
                        <a:pt x="13" y="3"/>
                        <a:pt x="13" y="2"/>
                        <a:pt x="13" y="2"/>
                      </a:cubicBezTo>
                      <a:cubicBezTo>
                        <a:pt x="13" y="1"/>
                        <a:pt x="13" y="1"/>
                        <a:pt x="13" y="1"/>
                      </a:cubicBezTo>
                      <a:cubicBezTo>
                        <a:pt x="13" y="0"/>
                        <a:pt x="12" y="0"/>
                        <a:pt x="12" y="0"/>
                      </a:cubicBezTo>
                      <a:cubicBezTo>
                        <a:pt x="10" y="0"/>
                        <a:pt x="10" y="0"/>
                        <a:pt x="10" y="0"/>
                      </a:cubicBezTo>
                      <a:cubicBezTo>
                        <a:pt x="10" y="0"/>
                        <a:pt x="10" y="0"/>
                        <a:pt x="10" y="1"/>
                      </a:cubicBezTo>
                      <a:cubicBezTo>
                        <a:pt x="10" y="2"/>
                        <a:pt x="10" y="2"/>
                        <a:pt x="10" y="2"/>
                      </a:cubicBezTo>
                      <a:cubicBezTo>
                        <a:pt x="10" y="2"/>
                        <a:pt x="9" y="3"/>
                        <a:pt x="9" y="3"/>
                      </a:cubicBezTo>
                      <a:cubicBezTo>
                        <a:pt x="7" y="4"/>
                        <a:pt x="7" y="4"/>
                        <a:pt x="7" y="4"/>
                      </a:cubicBezTo>
                      <a:cubicBezTo>
                        <a:pt x="7" y="4"/>
                        <a:pt x="6" y="4"/>
                        <a:pt x="6" y="4"/>
                      </a:cubicBezTo>
                      <a:cubicBezTo>
                        <a:pt x="5" y="3"/>
                        <a:pt x="5" y="3"/>
                        <a:pt x="5" y="3"/>
                      </a:cubicBezTo>
                      <a:cubicBezTo>
                        <a:pt x="5" y="2"/>
                        <a:pt x="4" y="2"/>
                        <a:pt x="4" y="3"/>
                      </a:cubicBezTo>
                      <a:cubicBezTo>
                        <a:pt x="3" y="4"/>
                        <a:pt x="3" y="4"/>
                        <a:pt x="3" y="4"/>
                      </a:cubicBezTo>
                      <a:cubicBezTo>
                        <a:pt x="3" y="4"/>
                        <a:pt x="3" y="4"/>
                        <a:pt x="3" y="5"/>
                      </a:cubicBezTo>
                      <a:cubicBezTo>
                        <a:pt x="4" y="6"/>
                        <a:pt x="4" y="6"/>
                        <a:pt x="4" y="6"/>
                      </a:cubicBezTo>
                      <a:cubicBezTo>
                        <a:pt x="4" y="6"/>
                        <a:pt x="4" y="6"/>
                        <a:pt x="4" y="7"/>
                      </a:cubicBezTo>
                      <a:cubicBezTo>
                        <a:pt x="3" y="9"/>
                        <a:pt x="3" y="9"/>
                        <a:pt x="3" y="9"/>
                      </a:cubicBezTo>
                      <a:cubicBezTo>
                        <a:pt x="3" y="9"/>
                        <a:pt x="3" y="9"/>
                        <a:pt x="2" y="9"/>
                      </a:cubicBezTo>
                      <a:cubicBezTo>
                        <a:pt x="1" y="9"/>
                        <a:pt x="1" y="9"/>
                        <a:pt x="1" y="9"/>
                      </a:cubicBezTo>
                      <a:cubicBezTo>
                        <a:pt x="1" y="9"/>
                        <a:pt x="0" y="10"/>
                        <a:pt x="0" y="10"/>
                      </a:cubicBezTo>
                      <a:cubicBezTo>
                        <a:pt x="0" y="12"/>
                        <a:pt x="0" y="12"/>
                        <a:pt x="0" y="12"/>
                      </a:cubicBezTo>
                      <a:cubicBezTo>
                        <a:pt x="0" y="12"/>
                        <a:pt x="1" y="12"/>
                        <a:pt x="1" y="12"/>
                      </a:cubicBezTo>
                      <a:cubicBezTo>
                        <a:pt x="2" y="12"/>
                        <a:pt x="2" y="12"/>
                        <a:pt x="2" y="12"/>
                      </a:cubicBezTo>
                      <a:cubicBezTo>
                        <a:pt x="3" y="12"/>
                        <a:pt x="3" y="13"/>
                        <a:pt x="3" y="13"/>
                      </a:cubicBezTo>
                      <a:cubicBezTo>
                        <a:pt x="4" y="15"/>
                        <a:pt x="4" y="15"/>
                        <a:pt x="4" y="15"/>
                      </a:cubicBezTo>
                      <a:cubicBezTo>
                        <a:pt x="4" y="15"/>
                        <a:pt x="4" y="16"/>
                        <a:pt x="4" y="16"/>
                      </a:cubicBezTo>
                      <a:cubicBezTo>
                        <a:pt x="3" y="17"/>
                        <a:pt x="3" y="17"/>
                        <a:pt x="3" y="17"/>
                      </a:cubicBezTo>
                      <a:cubicBezTo>
                        <a:pt x="3" y="17"/>
                        <a:pt x="3" y="18"/>
                        <a:pt x="3" y="18"/>
                      </a:cubicBezTo>
                      <a:cubicBezTo>
                        <a:pt x="4" y="19"/>
                        <a:pt x="4" y="19"/>
                        <a:pt x="4" y="19"/>
                      </a:cubicBezTo>
                      <a:cubicBezTo>
                        <a:pt x="4" y="19"/>
                        <a:pt x="5" y="19"/>
                        <a:pt x="5" y="19"/>
                      </a:cubicBezTo>
                      <a:cubicBezTo>
                        <a:pt x="6" y="18"/>
                        <a:pt x="6" y="18"/>
                        <a:pt x="6" y="18"/>
                      </a:cubicBezTo>
                      <a:cubicBezTo>
                        <a:pt x="6" y="18"/>
                        <a:pt x="7" y="18"/>
                        <a:pt x="7" y="18"/>
                      </a:cubicBezTo>
                      <a:cubicBezTo>
                        <a:pt x="9" y="19"/>
                        <a:pt x="9" y="19"/>
                        <a:pt x="9" y="19"/>
                      </a:cubicBezTo>
                      <a:cubicBezTo>
                        <a:pt x="9" y="19"/>
                        <a:pt x="10" y="19"/>
                        <a:pt x="10" y="20"/>
                      </a:cubicBezTo>
                      <a:cubicBezTo>
                        <a:pt x="10" y="21"/>
                        <a:pt x="10" y="21"/>
                        <a:pt x="10" y="21"/>
                      </a:cubicBezTo>
                      <a:cubicBezTo>
                        <a:pt x="10" y="21"/>
                        <a:pt x="10" y="22"/>
                        <a:pt x="10" y="22"/>
                      </a:cubicBezTo>
                      <a:cubicBezTo>
                        <a:pt x="12" y="22"/>
                        <a:pt x="12" y="22"/>
                        <a:pt x="12" y="22"/>
                      </a:cubicBezTo>
                      <a:cubicBezTo>
                        <a:pt x="12" y="22"/>
                        <a:pt x="13" y="21"/>
                        <a:pt x="13" y="21"/>
                      </a:cubicBezTo>
                      <a:cubicBezTo>
                        <a:pt x="13" y="20"/>
                        <a:pt x="13" y="20"/>
                        <a:pt x="13" y="20"/>
                      </a:cubicBezTo>
                      <a:cubicBezTo>
                        <a:pt x="13" y="19"/>
                        <a:pt x="13" y="19"/>
                        <a:pt x="13" y="19"/>
                      </a:cubicBezTo>
                      <a:cubicBezTo>
                        <a:pt x="15" y="18"/>
                        <a:pt x="15" y="18"/>
                        <a:pt x="15" y="18"/>
                      </a:cubicBezTo>
                      <a:cubicBezTo>
                        <a:pt x="15" y="18"/>
                        <a:pt x="16" y="18"/>
                        <a:pt x="16" y="18"/>
                      </a:cubicBezTo>
                      <a:cubicBezTo>
                        <a:pt x="17" y="19"/>
                        <a:pt x="17" y="19"/>
                        <a:pt x="17" y="19"/>
                      </a:cubicBezTo>
                      <a:cubicBezTo>
                        <a:pt x="17" y="19"/>
                        <a:pt x="18" y="19"/>
                        <a:pt x="18" y="19"/>
                      </a:cubicBezTo>
                      <a:cubicBezTo>
                        <a:pt x="19" y="18"/>
                        <a:pt x="19" y="18"/>
                        <a:pt x="19" y="18"/>
                      </a:cubicBezTo>
                      <a:cubicBezTo>
                        <a:pt x="20" y="18"/>
                        <a:pt x="20" y="17"/>
                        <a:pt x="19" y="17"/>
                      </a:cubicBezTo>
                      <a:cubicBezTo>
                        <a:pt x="18" y="16"/>
                        <a:pt x="18" y="16"/>
                        <a:pt x="18" y="16"/>
                      </a:cubicBezTo>
                      <a:cubicBezTo>
                        <a:pt x="18" y="16"/>
                        <a:pt x="18" y="15"/>
                        <a:pt x="18" y="15"/>
                      </a:cubicBezTo>
                      <a:cubicBezTo>
                        <a:pt x="19" y="13"/>
                        <a:pt x="19" y="13"/>
                        <a:pt x="19" y="13"/>
                      </a:cubicBezTo>
                      <a:cubicBezTo>
                        <a:pt x="19" y="13"/>
                        <a:pt x="19" y="12"/>
                        <a:pt x="20" y="12"/>
                      </a:cubicBezTo>
                      <a:cubicBezTo>
                        <a:pt x="21" y="12"/>
                        <a:pt x="21" y="12"/>
                        <a:pt x="21" y="12"/>
                      </a:cubicBezTo>
                      <a:close/>
                      <a:moveTo>
                        <a:pt x="11" y="16"/>
                      </a:moveTo>
                      <a:cubicBezTo>
                        <a:pt x="11" y="16"/>
                        <a:pt x="11" y="16"/>
                        <a:pt x="11" y="16"/>
                      </a:cubicBezTo>
                      <a:cubicBezTo>
                        <a:pt x="8" y="16"/>
                        <a:pt x="6" y="14"/>
                        <a:pt x="6" y="11"/>
                      </a:cubicBezTo>
                      <a:cubicBezTo>
                        <a:pt x="6" y="8"/>
                        <a:pt x="8" y="6"/>
                        <a:pt x="11" y="6"/>
                      </a:cubicBezTo>
                      <a:cubicBezTo>
                        <a:pt x="14" y="6"/>
                        <a:pt x="16" y="8"/>
                        <a:pt x="16" y="11"/>
                      </a:cubicBezTo>
                      <a:cubicBezTo>
                        <a:pt x="16" y="14"/>
                        <a:pt x="14" y="16"/>
                        <a:pt x="11" y="16"/>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50" name="组合 249"/>
            <p:cNvGrpSpPr/>
            <p:nvPr/>
          </p:nvGrpSpPr>
          <p:grpSpPr>
            <a:xfrm>
              <a:off x="4110831" y="1233847"/>
              <a:ext cx="1000125" cy="1001712"/>
              <a:chOff x="4072731" y="1112838"/>
              <a:chExt cx="1000125" cy="1001712"/>
            </a:xfrm>
          </p:grpSpPr>
          <p:sp>
            <p:nvSpPr>
              <p:cNvPr id="251" name="Freeform 15"/>
              <p:cNvSpPr/>
              <p:nvPr/>
            </p:nvSpPr>
            <p:spPr bwMode="auto">
              <a:xfrm>
                <a:off x="4072731" y="1112838"/>
                <a:ext cx="1000125" cy="1001712"/>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52" name="Freeform 69"/>
              <p:cNvSpPr>
                <a:spLocks noEditPoints="1"/>
              </p:cNvSpPr>
              <p:nvPr/>
            </p:nvSpPr>
            <p:spPr bwMode="auto">
              <a:xfrm>
                <a:off x="4366542" y="1435480"/>
                <a:ext cx="412502" cy="356427"/>
              </a:xfrm>
              <a:custGeom>
                <a:avLst/>
                <a:gdLst>
                  <a:gd name="T0" fmla="*/ 2147483647 w 265"/>
                  <a:gd name="T1" fmla="*/ 2147483647 h 252"/>
                  <a:gd name="T2" fmla="*/ 2147483647 w 265"/>
                  <a:gd name="T3" fmla="*/ 2147483647 h 252"/>
                  <a:gd name="T4" fmla="*/ 2147483647 w 265"/>
                  <a:gd name="T5" fmla="*/ 2147483647 h 252"/>
                  <a:gd name="T6" fmla="*/ 2147483647 w 265"/>
                  <a:gd name="T7" fmla="*/ 2147483647 h 252"/>
                  <a:gd name="T8" fmla="*/ 2147483647 w 265"/>
                  <a:gd name="T9" fmla="*/ 2147483647 h 252"/>
                  <a:gd name="T10" fmla="*/ 2147483647 w 265"/>
                  <a:gd name="T11" fmla="*/ 2147483647 h 252"/>
                  <a:gd name="T12" fmla="*/ 2147483647 w 265"/>
                  <a:gd name="T13" fmla="*/ 2147483647 h 252"/>
                  <a:gd name="T14" fmla="*/ 2147483647 w 265"/>
                  <a:gd name="T15" fmla="*/ 2147483647 h 252"/>
                  <a:gd name="T16" fmla="*/ 2147483647 w 265"/>
                  <a:gd name="T17" fmla="*/ 2147483647 h 252"/>
                  <a:gd name="T18" fmla="*/ 2147483647 w 265"/>
                  <a:gd name="T19" fmla="*/ 2147483647 h 252"/>
                  <a:gd name="T20" fmla="*/ 2147483647 w 265"/>
                  <a:gd name="T21" fmla="*/ 2147483647 h 252"/>
                  <a:gd name="T22" fmla="*/ 2147483647 w 265"/>
                  <a:gd name="T23" fmla="*/ 2147483647 h 252"/>
                  <a:gd name="T24" fmla="*/ 2147483647 w 265"/>
                  <a:gd name="T25" fmla="*/ 2147483647 h 252"/>
                  <a:gd name="T26" fmla="*/ 2147483647 w 265"/>
                  <a:gd name="T27" fmla="*/ 2147483647 h 252"/>
                  <a:gd name="T28" fmla="*/ 2147483647 w 265"/>
                  <a:gd name="T29" fmla="*/ 2147483647 h 252"/>
                  <a:gd name="T30" fmla="*/ 2147483647 w 265"/>
                  <a:gd name="T31" fmla="*/ 2147483647 h 252"/>
                  <a:gd name="T32" fmla="*/ 2147483647 w 265"/>
                  <a:gd name="T33" fmla="*/ 2147483647 h 252"/>
                  <a:gd name="T34" fmla="*/ 2147483647 w 265"/>
                  <a:gd name="T35" fmla="*/ 2147483647 h 252"/>
                  <a:gd name="T36" fmla="*/ 2147483647 w 265"/>
                  <a:gd name="T37" fmla="*/ 2147483647 h 252"/>
                  <a:gd name="T38" fmla="*/ 2147483647 w 265"/>
                  <a:gd name="T39" fmla="*/ 2147483647 h 252"/>
                  <a:gd name="T40" fmla="*/ 2147483647 w 265"/>
                  <a:gd name="T41" fmla="*/ 2147483647 h 252"/>
                  <a:gd name="T42" fmla="*/ 2147483647 w 265"/>
                  <a:gd name="T43" fmla="*/ 2147483647 h 252"/>
                  <a:gd name="T44" fmla="*/ 2147483647 w 265"/>
                  <a:gd name="T45" fmla="*/ 2147483647 h 252"/>
                  <a:gd name="T46" fmla="*/ 2147483647 w 265"/>
                  <a:gd name="T47" fmla="*/ 2147483647 h 252"/>
                  <a:gd name="T48" fmla="*/ 2147483647 w 265"/>
                  <a:gd name="T49" fmla="*/ 2147483647 h 252"/>
                  <a:gd name="T50" fmla="*/ 2147483647 w 265"/>
                  <a:gd name="T51" fmla="*/ 2147483647 h 252"/>
                  <a:gd name="T52" fmla="*/ 2147483647 w 265"/>
                  <a:gd name="T53" fmla="*/ 2147483647 h 252"/>
                  <a:gd name="T54" fmla="*/ 2147483647 w 265"/>
                  <a:gd name="T55" fmla="*/ 2147483647 h 252"/>
                  <a:gd name="T56" fmla="*/ 2147483647 w 265"/>
                  <a:gd name="T57" fmla="*/ 2147483647 h 252"/>
                  <a:gd name="T58" fmla="*/ 2147483647 w 265"/>
                  <a:gd name="T59" fmla="*/ 2147483647 h 252"/>
                  <a:gd name="T60" fmla="*/ 2147483647 w 265"/>
                  <a:gd name="T61" fmla="*/ 2147483647 h 252"/>
                  <a:gd name="T62" fmla="*/ 2147483647 w 265"/>
                  <a:gd name="T63" fmla="*/ 2147483647 h 252"/>
                  <a:gd name="T64" fmla="*/ 2147483647 w 265"/>
                  <a:gd name="T65" fmla="*/ 2147483647 h 252"/>
                  <a:gd name="T66" fmla="*/ 2147483647 w 265"/>
                  <a:gd name="T67" fmla="*/ 2147483647 h 252"/>
                  <a:gd name="T68" fmla="*/ 2147483647 w 265"/>
                  <a:gd name="T69" fmla="*/ 2147483647 h 252"/>
                  <a:gd name="T70" fmla="*/ 2147483647 w 265"/>
                  <a:gd name="T71" fmla="*/ 2147483647 h 252"/>
                  <a:gd name="T72" fmla="*/ 2147483647 w 265"/>
                  <a:gd name="T73" fmla="*/ 2147483647 h 252"/>
                  <a:gd name="T74" fmla="*/ 2147483647 w 265"/>
                  <a:gd name="T75" fmla="*/ 2147483647 h 252"/>
                  <a:gd name="T76" fmla="*/ 2147483647 w 265"/>
                  <a:gd name="T77" fmla="*/ 2147483647 h 252"/>
                  <a:gd name="T78" fmla="*/ 2147483647 w 265"/>
                  <a:gd name="T79" fmla="*/ 2147483647 h 252"/>
                  <a:gd name="T80" fmla="*/ 2147483647 w 265"/>
                  <a:gd name="T81" fmla="*/ 2147483647 h 252"/>
                  <a:gd name="T82" fmla="*/ 2147483647 w 265"/>
                  <a:gd name="T83" fmla="*/ 2147483647 h 252"/>
                  <a:gd name="T84" fmla="*/ 2147483647 w 265"/>
                  <a:gd name="T85" fmla="*/ 2147483647 h 252"/>
                  <a:gd name="T86" fmla="*/ 2147483647 w 265"/>
                  <a:gd name="T87" fmla="*/ 2147483647 h 252"/>
                  <a:gd name="T88" fmla="*/ 2147483647 w 265"/>
                  <a:gd name="T89" fmla="*/ 2147483647 h 252"/>
                  <a:gd name="T90" fmla="*/ 2147483647 w 265"/>
                  <a:gd name="T91" fmla="*/ 2147483647 h 252"/>
                  <a:gd name="T92" fmla="*/ 2147483647 w 265"/>
                  <a:gd name="T93" fmla="*/ 2147483647 h 252"/>
                  <a:gd name="T94" fmla="*/ 2147483647 w 265"/>
                  <a:gd name="T95" fmla="*/ 2147483647 h 252"/>
                  <a:gd name="T96" fmla="*/ 2147483647 w 265"/>
                  <a:gd name="T97" fmla="*/ 2147483647 h 252"/>
                  <a:gd name="T98" fmla="*/ 2147483647 w 265"/>
                  <a:gd name="T99" fmla="*/ 2147483647 h 252"/>
                  <a:gd name="T100" fmla="*/ 2147483647 w 265"/>
                  <a:gd name="T101" fmla="*/ 2147483647 h 252"/>
                  <a:gd name="T102" fmla="*/ 2147483647 w 265"/>
                  <a:gd name="T103" fmla="*/ 2147483647 h 252"/>
                  <a:gd name="T104" fmla="*/ 2147483647 w 265"/>
                  <a:gd name="T105" fmla="*/ 2147483647 h 252"/>
                  <a:gd name="T106" fmla="*/ 2147483647 w 265"/>
                  <a:gd name="T107" fmla="*/ 2147483647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65" h="252">
                    <a:moveTo>
                      <a:pt x="234" y="107"/>
                    </a:moveTo>
                    <a:cubicBezTo>
                      <a:pt x="235" y="101"/>
                      <a:pt x="236" y="94"/>
                      <a:pt x="236" y="87"/>
                    </a:cubicBezTo>
                    <a:cubicBezTo>
                      <a:pt x="247" y="86"/>
                      <a:pt x="259" y="81"/>
                      <a:pt x="261" y="98"/>
                    </a:cubicBezTo>
                    <a:cubicBezTo>
                      <a:pt x="265" y="122"/>
                      <a:pt x="261" y="126"/>
                      <a:pt x="229" y="129"/>
                    </a:cubicBezTo>
                    <a:cubicBezTo>
                      <a:pt x="229" y="152"/>
                      <a:pt x="230" y="175"/>
                      <a:pt x="229" y="198"/>
                    </a:cubicBezTo>
                    <a:cubicBezTo>
                      <a:pt x="228" y="206"/>
                      <a:pt x="222" y="214"/>
                      <a:pt x="219" y="222"/>
                    </a:cubicBezTo>
                    <a:cubicBezTo>
                      <a:pt x="217" y="225"/>
                      <a:pt x="213" y="227"/>
                      <a:pt x="214" y="229"/>
                    </a:cubicBezTo>
                    <a:cubicBezTo>
                      <a:pt x="214" y="252"/>
                      <a:pt x="198" y="249"/>
                      <a:pt x="186" y="246"/>
                    </a:cubicBezTo>
                    <a:cubicBezTo>
                      <a:pt x="179" y="245"/>
                      <a:pt x="173" y="235"/>
                      <a:pt x="166" y="229"/>
                    </a:cubicBezTo>
                    <a:cubicBezTo>
                      <a:pt x="167" y="228"/>
                      <a:pt x="168" y="226"/>
                      <a:pt x="170" y="224"/>
                    </a:cubicBezTo>
                    <a:cubicBezTo>
                      <a:pt x="145" y="224"/>
                      <a:pt x="121" y="224"/>
                      <a:pt x="96" y="224"/>
                    </a:cubicBezTo>
                    <a:cubicBezTo>
                      <a:pt x="89" y="246"/>
                      <a:pt x="82" y="251"/>
                      <a:pt x="62" y="247"/>
                    </a:cubicBezTo>
                    <a:cubicBezTo>
                      <a:pt x="59" y="246"/>
                      <a:pt x="56" y="246"/>
                      <a:pt x="55" y="244"/>
                    </a:cubicBezTo>
                    <a:cubicBezTo>
                      <a:pt x="48" y="229"/>
                      <a:pt x="38" y="214"/>
                      <a:pt x="36" y="198"/>
                    </a:cubicBezTo>
                    <a:cubicBezTo>
                      <a:pt x="33" y="176"/>
                      <a:pt x="35" y="153"/>
                      <a:pt x="35" y="131"/>
                    </a:cubicBezTo>
                    <a:cubicBezTo>
                      <a:pt x="3" y="123"/>
                      <a:pt x="0" y="120"/>
                      <a:pt x="3" y="98"/>
                    </a:cubicBezTo>
                    <a:cubicBezTo>
                      <a:pt x="5" y="86"/>
                      <a:pt x="7" y="85"/>
                      <a:pt x="28" y="87"/>
                    </a:cubicBezTo>
                    <a:cubicBezTo>
                      <a:pt x="29" y="94"/>
                      <a:pt x="30" y="101"/>
                      <a:pt x="31" y="107"/>
                    </a:cubicBezTo>
                    <a:cubicBezTo>
                      <a:pt x="32" y="107"/>
                      <a:pt x="34" y="107"/>
                      <a:pt x="35" y="107"/>
                    </a:cubicBezTo>
                    <a:cubicBezTo>
                      <a:pt x="35" y="88"/>
                      <a:pt x="36" y="68"/>
                      <a:pt x="35" y="49"/>
                    </a:cubicBezTo>
                    <a:cubicBezTo>
                      <a:pt x="34" y="35"/>
                      <a:pt x="41" y="27"/>
                      <a:pt x="53" y="22"/>
                    </a:cubicBezTo>
                    <a:cubicBezTo>
                      <a:pt x="106" y="1"/>
                      <a:pt x="158" y="0"/>
                      <a:pt x="211" y="20"/>
                    </a:cubicBezTo>
                    <a:cubicBezTo>
                      <a:pt x="225" y="25"/>
                      <a:pt x="230" y="32"/>
                      <a:pt x="229" y="46"/>
                    </a:cubicBezTo>
                    <a:cubicBezTo>
                      <a:pt x="229" y="67"/>
                      <a:pt x="229" y="87"/>
                      <a:pt x="229" y="107"/>
                    </a:cubicBezTo>
                    <a:cubicBezTo>
                      <a:pt x="231" y="107"/>
                      <a:pt x="233" y="107"/>
                      <a:pt x="234" y="107"/>
                    </a:cubicBezTo>
                    <a:close/>
                    <a:moveTo>
                      <a:pt x="176" y="127"/>
                    </a:moveTo>
                    <a:cubicBezTo>
                      <a:pt x="215" y="125"/>
                      <a:pt x="211" y="129"/>
                      <a:pt x="211" y="90"/>
                    </a:cubicBezTo>
                    <a:cubicBezTo>
                      <a:pt x="211" y="87"/>
                      <a:pt x="211" y="84"/>
                      <a:pt x="211" y="80"/>
                    </a:cubicBezTo>
                    <a:cubicBezTo>
                      <a:pt x="212" y="70"/>
                      <a:pt x="209" y="62"/>
                      <a:pt x="197" y="64"/>
                    </a:cubicBezTo>
                    <a:cubicBezTo>
                      <a:pt x="179" y="67"/>
                      <a:pt x="154" y="52"/>
                      <a:pt x="143" y="73"/>
                    </a:cubicBezTo>
                    <a:cubicBezTo>
                      <a:pt x="136" y="85"/>
                      <a:pt x="140" y="106"/>
                      <a:pt x="145" y="121"/>
                    </a:cubicBezTo>
                    <a:cubicBezTo>
                      <a:pt x="146" y="126"/>
                      <a:pt x="165" y="125"/>
                      <a:pt x="176" y="127"/>
                    </a:cubicBezTo>
                    <a:close/>
                    <a:moveTo>
                      <a:pt x="86" y="126"/>
                    </a:moveTo>
                    <a:cubicBezTo>
                      <a:pt x="91" y="126"/>
                      <a:pt x="97" y="125"/>
                      <a:pt x="102" y="126"/>
                    </a:cubicBezTo>
                    <a:cubicBezTo>
                      <a:pt x="119" y="128"/>
                      <a:pt x="125" y="121"/>
                      <a:pt x="123" y="104"/>
                    </a:cubicBezTo>
                    <a:cubicBezTo>
                      <a:pt x="123" y="96"/>
                      <a:pt x="123" y="87"/>
                      <a:pt x="123" y="78"/>
                    </a:cubicBezTo>
                    <a:cubicBezTo>
                      <a:pt x="123" y="58"/>
                      <a:pt x="107" y="62"/>
                      <a:pt x="98" y="64"/>
                    </a:cubicBezTo>
                    <a:cubicBezTo>
                      <a:pt x="83" y="68"/>
                      <a:pt x="59" y="49"/>
                      <a:pt x="54" y="78"/>
                    </a:cubicBezTo>
                    <a:cubicBezTo>
                      <a:pt x="52" y="88"/>
                      <a:pt x="53" y="99"/>
                      <a:pt x="53" y="110"/>
                    </a:cubicBezTo>
                    <a:cubicBezTo>
                      <a:pt x="53" y="121"/>
                      <a:pt x="57" y="126"/>
                      <a:pt x="68" y="126"/>
                    </a:cubicBezTo>
                    <a:cubicBezTo>
                      <a:pt x="74" y="125"/>
                      <a:pt x="80" y="126"/>
                      <a:pt x="86" y="126"/>
                    </a:cubicBezTo>
                    <a:close/>
                    <a:moveTo>
                      <a:pt x="93" y="31"/>
                    </a:moveTo>
                    <a:cubicBezTo>
                      <a:pt x="111" y="41"/>
                      <a:pt x="159" y="40"/>
                      <a:pt x="170" y="30"/>
                    </a:cubicBezTo>
                    <a:cubicBezTo>
                      <a:pt x="156" y="21"/>
                      <a:pt x="109" y="20"/>
                      <a:pt x="93" y="31"/>
                    </a:cubicBezTo>
                    <a:close/>
                    <a:moveTo>
                      <a:pt x="218" y="178"/>
                    </a:moveTo>
                    <a:cubicBezTo>
                      <a:pt x="206" y="170"/>
                      <a:pt x="199" y="161"/>
                      <a:pt x="192" y="161"/>
                    </a:cubicBezTo>
                    <a:cubicBezTo>
                      <a:pt x="186" y="161"/>
                      <a:pt x="180" y="172"/>
                      <a:pt x="174" y="178"/>
                    </a:cubicBezTo>
                    <a:cubicBezTo>
                      <a:pt x="180" y="184"/>
                      <a:pt x="186" y="194"/>
                      <a:pt x="193" y="196"/>
                    </a:cubicBezTo>
                    <a:cubicBezTo>
                      <a:pt x="199" y="197"/>
                      <a:pt x="206" y="187"/>
                      <a:pt x="218" y="178"/>
                    </a:cubicBezTo>
                    <a:close/>
                    <a:moveTo>
                      <a:pt x="98" y="177"/>
                    </a:moveTo>
                    <a:cubicBezTo>
                      <a:pt x="86" y="169"/>
                      <a:pt x="78" y="161"/>
                      <a:pt x="71" y="161"/>
                    </a:cubicBezTo>
                    <a:cubicBezTo>
                      <a:pt x="65" y="162"/>
                      <a:pt x="59" y="173"/>
                      <a:pt x="54" y="179"/>
                    </a:cubicBezTo>
                    <a:cubicBezTo>
                      <a:pt x="60" y="185"/>
                      <a:pt x="66" y="195"/>
                      <a:pt x="74" y="196"/>
                    </a:cubicBezTo>
                    <a:cubicBezTo>
                      <a:pt x="80" y="196"/>
                      <a:pt x="87" y="186"/>
                      <a:pt x="98" y="17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53" name="组合 28"/>
            <p:cNvGrpSpPr/>
            <p:nvPr/>
          </p:nvGrpSpPr>
          <p:grpSpPr bwMode="auto">
            <a:xfrm>
              <a:off x="577056" y="2378434"/>
              <a:ext cx="1001713" cy="1001713"/>
              <a:chOff x="559093" y="2366742"/>
              <a:chExt cx="1001898" cy="1001899"/>
            </a:xfrm>
          </p:grpSpPr>
          <p:sp>
            <p:nvSpPr>
              <p:cNvPr id="254" name="Freeform 7"/>
              <p:cNvSpPr/>
              <p:nvPr/>
            </p:nvSpPr>
            <p:spPr bwMode="auto">
              <a:xfrm>
                <a:off x="559093" y="2366742"/>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55" name="组合 254"/>
              <p:cNvGrpSpPr/>
              <p:nvPr/>
            </p:nvGrpSpPr>
            <p:grpSpPr>
              <a:xfrm>
                <a:off x="849474" y="2638611"/>
                <a:ext cx="421136" cy="458160"/>
                <a:chOff x="4817542" y="-1397634"/>
                <a:chExt cx="651037" cy="708275"/>
              </a:xfrm>
              <a:solidFill>
                <a:schemeClr val="bg1"/>
              </a:solidFill>
            </p:grpSpPr>
            <p:sp>
              <p:nvSpPr>
                <p:cNvPr id="256" name="Freeform 86"/>
                <p:cNvSpPr/>
                <p:nvPr/>
              </p:nvSpPr>
              <p:spPr bwMode="auto">
                <a:xfrm>
                  <a:off x="4817542" y="-1138509"/>
                  <a:ext cx="651037" cy="449150"/>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57" name="Freeform 87"/>
                <p:cNvSpPr/>
                <p:nvPr/>
              </p:nvSpPr>
              <p:spPr bwMode="auto">
                <a:xfrm>
                  <a:off x="5019640" y="-1397634"/>
                  <a:ext cx="267201" cy="244316"/>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58" name="Freeform 88"/>
                <p:cNvSpPr/>
                <p:nvPr/>
              </p:nvSpPr>
              <p:spPr bwMode="auto">
                <a:xfrm>
                  <a:off x="5279964" y="-1356705"/>
                  <a:ext cx="169543" cy="212234"/>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59" name="Freeform 89"/>
                <p:cNvSpPr/>
                <p:nvPr/>
              </p:nvSpPr>
              <p:spPr bwMode="auto">
                <a:xfrm>
                  <a:off x="4857164" y="-1354407"/>
                  <a:ext cx="169543" cy="213464"/>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60" name="组合 35"/>
            <p:cNvGrpSpPr/>
            <p:nvPr/>
          </p:nvGrpSpPr>
          <p:grpSpPr bwMode="auto">
            <a:xfrm>
              <a:off x="577056" y="1214797"/>
              <a:ext cx="1001713" cy="1000125"/>
              <a:chOff x="559093" y="1203598"/>
              <a:chExt cx="1001898" cy="1000087"/>
            </a:xfrm>
          </p:grpSpPr>
          <p:sp>
            <p:nvSpPr>
              <p:cNvPr id="261" name="Freeform 6"/>
              <p:cNvSpPr/>
              <p:nvPr/>
            </p:nvSpPr>
            <p:spPr bwMode="auto">
              <a:xfrm>
                <a:off x="559093" y="1203598"/>
                <a:ext cx="1001898" cy="1000087"/>
              </a:xfrm>
              <a:custGeom>
                <a:avLst/>
                <a:gdLst>
                  <a:gd name="T0" fmla="*/ 1815189154 w 553"/>
                  <a:gd name="T1" fmla="*/ 1811909434 h 552"/>
                  <a:gd name="T2" fmla="*/ 0 w 553"/>
                  <a:gd name="T3" fmla="*/ 1811909434 h 552"/>
                  <a:gd name="T4" fmla="*/ 0 w 553"/>
                  <a:gd name="T5" fmla="*/ 0 h 552"/>
                  <a:gd name="T6" fmla="*/ 1815189154 w 553"/>
                  <a:gd name="T7" fmla="*/ 0 h 552"/>
                  <a:gd name="T8" fmla="*/ 1815189154 w 553"/>
                  <a:gd name="T9" fmla="*/ 1811909434 h 552"/>
                  <a:gd name="T10" fmla="*/ 1815189154 w 553"/>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62" name="组合 261"/>
              <p:cNvGrpSpPr/>
              <p:nvPr/>
            </p:nvGrpSpPr>
            <p:grpSpPr>
              <a:xfrm>
                <a:off x="888811" y="1488446"/>
                <a:ext cx="342462" cy="430390"/>
                <a:chOff x="5933655" y="-1354673"/>
                <a:chExt cx="529413" cy="665345"/>
              </a:xfrm>
              <a:solidFill>
                <a:schemeClr val="bg1"/>
              </a:solidFill>
            </p:grpSpPr>
            <p:sp>
              <p:nvSpPr>
                <p:cNvPr id="263" name="Freeform 94"/>
                <p:cNvSpPr/>
                <p:nvPr/>
              </p:nvSpPr>
              <p:spPr bwMode="auto">
                <a:xfrm>
                  <a:off x="5933655" y="-1177095"/>
                  <a:ext cx="529413" cy="487767"/>
                </a:xfrm>
                <a:custGeom>
                  <a:avLst/>
                  <a:gdLst>
                    <a:gd name="T0" fmla="*/ 19 w 180"/>
                    <a:gd name="T1" fmla="*/ 0 h 184"/>
                    <a:gd name="T2" fmla="*/ 50 w 180"/>
                    <a:gd name="T3" fmla="*/ 0 h 184"/>
                    <a:gd name="T4" fmla="*/ 92 w 180"/>
                    <a:gd name="T5" fmla="*/ 46 h 184"/>
                    <a:gd name="T6" fmla="*/ 131 w 180"/>
                    <a:gd name="T7" fmla="*/ 0 h 184"/>
                    <a:gd name="T8" fmla="*/ 162 w 180"/>
                    <a:gd name="T9" fmla="*/ 0 h 184"/>
                    <a:gd name="T10" fmla="*/ 175 w 180"/>
                    <a:gd name="T11" fmla="*/ 123 h 184"/>
                    <a:gd name="T12" fmla="*/ 179 w 180"/>
                    <a:gd name="T13" fmla="*/ 162 h 184"/>
                    <a:gd name="T14" fmla="*/ 159 w 180"/>
                    <a:gd name="T15" fmla="*/ 184 h 184"/>
                    <a:gd name="T16" fmla="*/ 21 w 180"/>
                    <a:gd name="T17" fmla="*/ 184 h 184"/>
                    <a:gd name="T18" fmla="*/ 2 w 180"/>
                    <a:gd name="T19" fmla="*/ 156 h 184"/>
                    <a:gd name="T20" fmla="*/ 19 w 18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84">
                      <a:moveTo>
                        <a:pt x="19" y="0"/>
                      </a:moveTo>
                      <a:cubicBezTo>
                        <a:pt x="30" y="0"/>
                        <a:pt x="39" y="0"/>
                        <a:pt x="50" y="0"/>
                      </a:cubicBezTo>
                      <a:cubicBezTo>
                        <a:pt x="55" y="23"/>
                        <a:pt x="63" y="47"/>
                        <a:pt x="92" y="46"/>
                      </a:cubicBezTo>
                      <a:cubicBezTo>
                        <a:pt x="118" y="45"/>
                        <a:pt x="125" y="22"/>
                        <a:pt x="131" y="0"/>
                      </a:cubicBezTo>
                      <a:cubicBezTo>
                        <a:pt x="140" y="0"/>
                        <a:pt x="150" y="0"/>
                        <a:pt x="162" y="0"/>
                      </a:cubicBezTo>
                      <a:cubicBezTo>
                        <a:pt x="166" y="41"/>
                        <a:pt x="171" y="82"/>
                        <a:pt x="175" y="123"/>
                      </a:cubicBezTo>
                      <a:cubicBezTo>
                        <a:pt x="176" y="136"/>
                        <a:pt x="178" y="149"/>
                        <a:pt x="179" y="162"/>
                      </a:cubicBezTo>
                      <a:cubicBezTo>
                        <a:pt x="180" y="176"/>
                        <a:pt x="173" y="184"/>
                        <a:pt x="159" y="184"/>
                      </a:cubicBezTo>
                      <a:cubicBezTo>
                        <a:pt x="113" y="184"/>
                        <a:pt x="67" y="184"/>
                        <a:pt x="21" y="184"/>
                      </a:cubicBezTo>
                      <a:cubicBezTo>
                        <a:pt x="3" y="184"/>
                        <a:pt x="0" y="171"/>
                        <a:pt x="2" y="156"/>
                      </a:cubicBezTo>
                      <a:cubicBezTo>
                        <a:pt x="7" y="105"/>
                        <a:pt x="13" y="53"/>
                        <a:pt x="19"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64" name="Freeform 95"/>
                <p:cNvSpPr/>
                <p:nvPr/>
              </p:nvSpPr>
              <p:spPr bwMode="auto">
                <a:xfrm>
                  <a:off x="6030822" y="-1354673"/>
                  <a:ext cx="332596" cy="169705"/>
                </a:xfrm>
                <a:custGeom>
                  <a:avLst/>
                  <a:gdLst>
                    <a:gd name="T0" fmla="*/ 108 w 113"/>
                    <a:gd name="T1" fmla="*/ 62 h 64"/>
                    <a:gd name="T2" fmla="*/ 93 w 113"/>
                    <a:gd name="T3" fmla="*/ 48 h 64"/>
                    <a:gd name="T4" fmla="*/ 57 w 113"/>
                    <a:gd name="T5" fmla="*/ 20 h 64"/>
                    <a:gd name="T6" fmla="*/ 22 w 113"/>
                    <a:gd name="T7" fmla="*/ 49 h 64"/>
                    <a:gd name="T8" fmla="*/ 3 w 113"/>
                    <a:gd name="T9" fmla="*/ 64 h 64"/>
                    <a:gd name="T10" fmla="*/ 54 w 113"/>
                    <a:gd name="T11" fmla="*/ 2 h 64"/>
                    <a:gd name="T12" fmla="*/ 108 w 113"/>
                    <a:gd name="T13" fmla="*/ 62 h 64"/>
                  </a:gdLst>
                  <a:ahLst/>
                  <a:cxnLst>
                    <a:cxn ang="0">
                      <a:pos x="T0" y="T1"/>
                    </a:cxn>
                    <a:cxn ang="0">
                      <a:pos x="T2" y="T3"/>
                    </a:cxn>
                    <a:cxn ang="0">
                      <a:pos x="T4" y="T5"/>
                    </a:cxn>
                    <a:cxn ang="0">
                      <a:pos x="T6" y="T7"/>
                    </a:cxn>
                    <a:cxn ang="0">
                      <a:pos x="T8" y="T9"/>
                    </a:cxn>
                    <a:cxn ang="0">
                      <a:pos x="T10" y="T11"/>
                    </a:cxn>
                    <a:cxn ang="0">
                      <a:pos x="T12" y="T13"/>
                    </a:cxn>
                  </a:cxnLst>
                  <a:rect l="0" t="0" r="r" b="b"/>
                  <a:pathLst>
                    <a:path w="113" h="64">
                      <a:moveTo>
                        <a:pt x="108" y="62"/>
                      </a:moveTo>
                      <a:cubicBezTo>
                        <a:pt x="103" y="57"/>
                        <a:pt x="96" y="54"/>
                        <a:pt x="93" y="48"/>
                      </a:cubicBezTo>
                      <a:cubicBezTo>
                        <a:pt x="85" y="32"/>
                        <a:pt x="75" y="20"/>
                        <a:pt x="57" y="20"/>
                      </a:cubicBezTo>
                      <a:cubicBezTo>
                        <a:pt x="39" y="21"/>
                        <a:pt x="29" y="33"/>
                        <a:pt x="22" y="49"/>
                      </a:cubicBezTo>
                      <a:cubicBezTo>
                        <a:pt x="19" y="54"/>
                        <a:pt x="11" y="57"/>
                        <a:pt x="3" y="64"/>
                      </a:cubicBezTo>
                      <a:cubicBezTo>
                        <a:pt x="0" y="29"/>
                        <a:pt x="23" y="3"/>
                        <a:pt x="54" y="2"/>
                      </a:cubicBezTo>
                      <a:cubicBezTo>
                        <a:pt x="87" y="0"/>
                        <a:pt x="113" y="24"/>
                        <a:pt x="108" y="62"/>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65" name="组合 264"/>
            <p:cNvGrpSpPr/>
            <p:nvPr/>
          </p:nvGrpSpPr>
          <p:grpSpPr>
            <a:xfrm>
              <a:off x="4110831" y="2397484"/>
              <a:ext cx="1000125" cy="1000125"/>
              <a:chOff x="4072731" y="2276475"/>
              <a:chExt cx="1000125" cy="1000125"/>
            </a:xfrm>
          </p:grpSpPr>
          <p:sp>
            <p:nvSpPr>
              <p:cNvPr id="266" name="Freeform 13"/>
              <p:cNvSpPr/>
              <p:nvPr/>
            </p:nvSpPr>
            <p:spPr bwMode="auto">
              <a:xfrm>
                <a:off x="4072731" y="2276475"/>
                <a:ext cx="1000125" cy="1000125"/>
              </a:xfrm>
              <a:custGeom>
                <a:avLst/>
                <a:gdLst>
                  <a:gd name="T0" fmla="*/ 1811909434 w 552"/>
                  <a:gd name="T1" fmla="*/ 1811909434 h 552"/>
                  <a:gd name="T2" fmla="*/ 0 w 552"/>
                  <a:gd name="T3" fmla="*/ 1811909434 h 552"/>
                  <a:gd name="T4" fmla="*/ 0 w 552"/>
                  <a:gd name="T5" fmla="*/ 0 h 552"/>
                  <a:gd name="T6" fmla="*/ 1811909434 w 552"/>
                  <a:gd name="T7" fmla="*/ 0 h 552"/>
                  <a:gd name="T8" fmla="*/ 1811909434 w 552"/>
                  <a:gd name="T9" fmla="*/ 1811909434 h 552"/>
                  <a:gd name="T10" fmla="*/ 1811909434 w 552"/>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2">
                    <a:moveTo>
                      <a:pt x="552" y="552"/>
                    </a:moveTo>
                    <a:lnTo>
                      <a:pt x="0" y="552"/>
                    </a:lnTo>
                    <a:lnTo>
                      <a:pt x="0" y="0"/>
                    </a:lnTo>
                    <a:lnTo>
                      <a:pt x="552" y="0"/>
                    </a:lnTo>
                    <a:lnTo>
                      <a:pt x="552"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67" name="组合 266"/>
              <p:cNvGrpSpPr/>
              <p:nvPr/>
            </p:nvGrpSpPr>
            <p:grpSpPr bwMode="auto">
              <a:xfrm>
                <a:off x="4370840" y="2519833"/>
                <a:ext cx="403905" cy="513408"/>
                <a:chOff x="4033838" y="1887538"/>
                <a:chExt cx="1071562" cy="1362075"/>
              </a:xfrm>
              <a:solidFill>
                <a:schemeClr val="bg1"/>
              </a:solidFill>
              <a:effectLst>
                <a:innerShdw blurRad="114300">
                  <a:prstClr val="black"/>
                </a:innerShdw>
              </a:effectLst>
            </p:grpSpPr>
            <p:sp>
              <p:nvSpPr>
                <p:cNvPr id="268" name="Freeform 8"/>
                <p:cNvSpPr/>
                <p:nvPr/>
              </p:nvSpPr>
              <p:spPr bwMode="auto">
                <a:xfrm>
                  <a:off x="4375150" y="2201863"/>
                  <a:ext cx="385762" cy="68263"/>
                </a:xfrm>
                <a:custGeom>
                  <a:avLst/>
                  <a:gdLst>
                    <a:gd name="T0" fmla="*/ 10 w 103"/>
                    <a:gd name="T1" fmla="*/ 0 h 18"/>
                    <a:gd name="T2" fmla="*/ 0 w 103"/>
                    <a:gd name="T3" fmla="*/ 9 h 18"/>
                    <a:gd name="T4" fmla="*/ 10 w 103"/>
                    <a:gd name="T5" fmla="*/ 18 h 18"/>
                    <a:gd name="T6" fmla="*/ 94 w 103"/>
                    <a:gd name="T7" fmla="*/ 18 h 18"/>
                    <a:gd name="T8" fmla="*/ 103 w 103"/>
                    <a:gd name="T9" fmla="*/ 9 h 18"/>
                    <a:gd name="T10" fmla="*/ 94 w 103"/>
                    <a:gd name="T11" fmla="*/ 0 h 18"/>
                    <a:gd name="T12" fmla="*/ 10 w 10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3" h="18">
                      <a:moveTo>
                        <a:pt x="10" y="0"/>
                      </a:moveTo>
                      <a:cubicBezTo>
                        <a:pt x="4" y="0"/>
                        <a:pt x="0" y="4"/>
                        <a:pt x="0" y="9"/>
                      </a:cubicBezTo>
                      <a:cubicBezTo>
                        <a:pt x="0" y="14"/>
                        <a:pt x="4" y="18"/>
                        <a:pt x="10" y="18"/>
                      </a:cubicBezTo>
                      <a:cubicBezTo>
                        <a:pt x="94" y="18"/>
                        <a:pt x="94" y="18"/>
                        <a:pt x="94" y="18"/>
                      </a:cubicBezTo>
                      <a:cubicBezTo>
                        <a:pt x="99" y="18"/>
                        <a:pt x="103" y="14"/>
                        <a:pt x="103" y="9"/>
                      </a:cubicBezTo>
                      <a:cubicBezTo>
                        <a:pt x="103" y="4"/>
                        <a:pt x="99" y="0"/>
                        <a:pt x="94" y="0"/>
                      </a:cubicBezTo>
                      <a:lnTo>
                        <a:pt x="10" y="0"/>
                      </a:ln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269" name="Freeform 9"/>
                <p:cNvSpPr/>
                <p:nvPr/>
              </p:nvSpPr>
              <p:spPr bwMode="auto">
                <a:xfrm>
                  <a:off x="4232275" y="1887538"/>
                  <a:ext cx="704850" cy="273050"/>
                </a:xfrm>
                <a:custGeom>
                  <a:avLst/>
                  <a:gdLst>
                    <a:gd name="T0" fmla="*/ 43 w 188"/>
                    <a:gd name="T1" fmla="*/ 73 h 73"/>
                    <a:gd name="T2" fmla="*/ 90 w 188"/>
                    <a:gd name="T3" fmla="*/ 73 h 73"/>
                    <a:gd name="T4" fmla="*/ 91 w 188"/>
                    <a:gd name="T5" fmla="*/ 73 h 73"/>
                    <a:gd name="T6" fmla="*/ 138 w 188"/>
                    <a:gd name="T7" fmla="*/ 73 h 73"/>
                    <a:gd name="T8" fmla="*/ 161 w 188"/>
                    <a:gd name="T9" fmla="*/ 18 h 73"/>
                    <a:gd name="T10" fmla="*/ 133 w 188"/>
                    <a:gd name="T11" fmla="*/ 13 h 73"/>
                    <a:gd name="T12" fmla="*/ 108 w 188"/>
                    <a:gd name="T13" fmla="*/ 45 h 73"/>
                    <a:gd name="T14" fmla="*/ 118 w 188"/>
                    <a:gd name="T15" fmla="*/ 5 h 73"/>
                    <a:gd name="T16" fmla="*/ 91 w 188"/>
                    <a:gd name="T17" fmla="*/ 0 h 73"/>
                    <a:gd name="T18" fmla="*/ 63 w 188"/>
                    <a:gd name="T19" fmla="*/ 5 h 73"/>
                    <a:gd name="T20" fmla="*/ 73 w 188"/>
                    <a:gd name="T21" fmla="*/ 45 h 73"/>
                    <a:gd name="T22" fmla="*/ 48 w 188"/>
                    <a:gd name="T23" fmla="*/ 13 h 73"/>
                    <a:gd name="T24" fmla="*/ 20 w 188"/>
                    <a:gd name="T25" fmla="*/ 18 h 73"/>
                    <a:gd name="T26" fmla="*/ 43 w 188"/>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73">
                      <a:moveTo>
                        <a:pt x="43" y="73"/>
                      </a:moveTo>
                      <a:cubicBezTo>
                        <a:pt x="90" y="73"/>
                        <a:pt x="90" y="73"/>
                        <a:pt x="90" y="73"/>
                      </a:cubicBezTo>
                      <a:cubicBezTo>
                        <a:pt x="91" y="73"/>
                        <a:pt x="91" y="73"/>
                        <a:pt x="91" y="73"/>
                      </a:cubicBezTo>
                      <a:cubicBezTo>
                        <a:pt x="138" y="73"/>
                        <a:pt x="138" y="73"/>
                        <a:pt x="138" y="73"/>
                      </a:cubicBezTo>
                      <a:cubicBezTo>
                        <a:pt x="152" y="25"/>
                        <a:pt x="188" y="31"/>
                        <a:pt x="161" y="18"/>
                      </a:cubicBezTo>
                      <a:cubicBezTo>
                        <a:pt x="155" y="14"/>
                        <a:pt x="138" y="7"/>
                        <a:pt x="133" y="13"/>
                      </a:cubicBezTo>
                      <a:cubicBezTo>
                        <a:pt x="128" y="18"/>
                        <a:pt x="122" y="44"/>
                        <a:pt x="108" y="45"/>
                      </a:cubicBezTo>
                      <a:cubicBezTo>
                        <a:pt x="109" y="37"/>
                        <a:pt x="124" y="14"/>
                        <a:pt x="118" y="5"/>
                      </a:cubicBezTo>
                      <a:cubicBezTo>
                        <a:pt x="115" y="0"/>
                        <a:pt x="96" y="0"/>
                        <a:pt x="91" y="0"/>
                      </a:cubicBezTo>
                      <a:cubicBezTo>
                        <a:pt x="85" y="0"/>
                        <a:pt x="66" y="0"/>
                        <a:pt x="63" y="5"/>
                      </a:cubicBezTo>
                      <a:cubicBezTo>
                        <a:pt x="57" y="14"/>
                        <a:pt x="72" y="37"/>
                        <a:pt x="73" y="45"/>
                      </a:cubicBezTo>
                      <a:cubicBezTo>
                        <a:pt x="59" y="44"/>
                        <a:pt x="53" y="18"/>
                        <a:pt x="48" y="13"/>
                      </a:cubicBezTo>
                      <a:cubicBezTo>
                        <a:pt x="43" y="7"/>
                        <a:pt x="26" y="11"/>
                        <a:pt x="20" y="18"/>
                      </a:cubicBezTo>
                      <a:cubicBezTo>
                        <a:pt x="0" y="40"/>
                        <a:pt x="29" y="25"/>
                        <a:pt x="43" y="7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270" name="组合 269"/>
                <p:cNvGrpSpPr/>
                <p:nvPr/>
              </p:nvGrpSpPr>
              <p:grpSpPr>
                <a:xfrm>
                  <a:off x="4033838" y="2306638"/>
                  <a:ext cx="1071562" cy="942975"/>
                  <a:chOff x="4033838" y="2306638"/>
                  <a:chExt cx="1071562" cy="942975"/>
                </a:xfrm>
                <a:grpFill/>
              </p:grpSpPr>
              <p:sp>
                <p:nvSpPr>
                  <p:cNvPr id="271" name="Freeform 7"/>
                  <p:cNvSpPr/>
                  <p:nvPr/>
                </p:nvSpPr>
                <p:spPr bwMode="auto">
                  <a:xfrm>
                    <a:off x="4598988" y="2828926"/>
                    <a:ext cx="101600" cy="160338"/>
                  </a:xfrm>
                  <a:custGeom>
                    <a:avLst/>
                    <a:gdLst>
                      <a:gd name="T0" fmla="*/ 9 w 27"/>
                      <a:gd name="T1" fmla="*/ 3 h 43"/>
                      <a:gd name="T2" fmla="*/ 3 w 27"/>
                      <a:gd name="T3" fmla="*/ 1 h 43"/>
                      <a:gd name="T4" fmla="*/ 0 w 27"/>
                      <a:gd name="T5" fmla="*/ 3 h 43"/>
                      <a:gd name="T6" fmla="*/ 0 w 27"/>
                      <a:gd name="T7" fmla="*/ 40 h 43"/>
                      <a:gd name="T8" fmla="*/ 4 w 27"/>
                      <a:gd name="T9" fmla="*/ 43 h 43"/>
                      <a:gd name="T10" fmla="*/ 18 w 27"/>
                      <a:gd name="T11" fmla="*/ 38 h 43"/>
                      <a:gd name="T12" fmla="*/ 23 w 27"/>
                      <a:gd name="T13" fmla="*/ 15 h 43"/>
                      <a:gd name="T14" fmla="*/ 9 w 27"/>
                      <a:gd name="T15" fmla="*/ 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3">
                        <a:moveTo>
                          <a:pt x="9" y="3"/>
                        </a:moveTo>
                        <a:cubicBezTo>
                          <a:pt x="8" y="3"/>
                          <a:pt x="3" y="1"/>
                          <a:pt x="3" y="1"/>
                        </a:cubicBezTo>
                        <a:cubicBezTo>
                          <a:pt x="1" y="0"/>
                          <a:pt x="0" y="1"/>
                          <a:pt x="0" y="3"/>
                        </a:cubicBezTo>
                        <a:cubicBezTo>
                          <a:pt x="0" y="40"/>
                          <a:pt x="0" y="40"/>
                          <a:pt x="0" y="40"/>
                        </a:cubicBezTo>
                        <a:cubicBezTo>
                          <a:pt x="0" y="42"/>
                          <a:pt x="2" y="43"/>
                          <a:pt x="4" y="43"/>
                        </a:cubicBezTo>
                        <a:cubicBezTo>
                          <a:pt x="4" y="43"/>
                          <a:pt x="14" y="42"/>
                          <a:pt x="18" y="38"/>
                        </a:cubicBezTo>
                        <a:cubicBezTo>
                          <a:pt x="25" y="33"/>
                          <a:pt x="27" y="23"/>
                          <a:pt x="23" y="15"/>
                        </a:cubicBezTo>
                        <a:cubicBezTo>
                          <a:pt x="20" y="10"/>
                          <a:pt x="14" y="6"/>
                          <a:pt x="9" y="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272" name="组合 271"/>
                  <p:cNvGrpSpPr/>
                  <p:nvPr/>
                </p:nvGrpSpPr>
                <p:grpSpPr>
                  <a:xfrm>
                    <a:off x="4033838" y="2306638"/>
                    <a:ext cx="1071562" cy="942975"/>
                    <a:chOff x="4033838" y="2306638"/>
                    <a:chExt cx="1071562" cy="942975"/>
                  </a:xfrm>
                  <a:grpFill/>
                </p:grpSpPr>
                <p:sp>
                  <p:nvSpPr>
                    <p:cNvPr id="273" name="Freeform 10"/>
                    <p:cNvSpPr/>
                    <p:nvPr/>
                  </p:nvSpPr>
                  <p:spPr bwMode="auto">
                    <a:xfrm>
                      <a:off x="4433888" y="2543176"/>
                      <a:ext cx="90487" cy="161925"/>
                    </a:xfrm>
                    <a:custGeom>
                      <a:avLst/>
                      <a:gdLst>
                        <a:gd name="T0" fmla="*/ 20 w 24"/>
                        <a:gd name="T1" fmla="*/ 1 h 43"/>
                        <a:gd name="T2" fmla="*/ 7 w 24"/>
                        <a:gd name="T3" fmla="*/ 7 h 43"/>
                        <a:gd name="T4" fmla="*/ 4 w 24"/>
                        <a:gd name="T5" fmla="*/ 31 h 43"/>
                        <a:gd name="T6" fmla="*/ 20 w 24"/>
                        <a:gd name="T7" fmla="*/ 42 h 43"/>
                        <a:gd name="T8" fmla="*/ 20 w 24"/>
                        <a:gd name="T9" fmla="*/ 42 h 43"/>
                        <a:gd name="T10" fmla="*/ 24 w 24"/>
                        <a:gd name="T11" fmla="*/ 40 h 43"/>
                        <a:gd name="T12" fmla="*/ 24 w 24"/>
                        <a:gd name="T13" fmla="*/ 4 h 43"/>
                        <a:gd name="T14" fmla="*/ 20 w 24"/>
                        <a:gd name="T15" fmla="*/ 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20" y="1"/>
                          </a:moveTo>
                          <a:cubicBezTo>
                            <a:pt x="20" y="1"/>
                            <a:pt x="12" y="3"/>
                            <a:pt x="7" y="7"/>
                          </a:cubicBezTo>
                          <a:cubicBezTo>
                            <a:pt x="1" y="12"/>
                            <a:pt x="0" y="23"/>
                            <a:pt x="4" y="31"/>
                          </a:cubicBezTo>
                          <a:cubicBezTo>
                            <a:pt x="8" y="37"/>
                            <a:pt x="13" y="39"/>
                            <a:pt x="20" y="42"/>
                          </a:cubicBezTo>
                          <a:cubicBezTo>
                            <a:pt x="20" y="42"/>
                            <a:pt x="20" y="42"/>
                            <a:pt x="20" y="42"/>
                          </a:cubicBezTo>
                          <a:cubicBezTo>
                            <a:pt x="22" y="43"/>
                            <a:pt x="24" y="42"/>
                            <a:pt x="24" y="40"/>
                          </a:cubicBezTo>
                          <a:cubicBezTo>
                            <a:pt x="24" y="4"/>
                            <a:pt x="24" y="4"/>
                            <a:pt x="24" y="4"/>
                          </a:cubicBezTo>
                          <a:cubicBezTo>
                            <a:pt x="24" y="2"/>
                            <a:pt x="22" y="0"/>
                            <a:pt x="20" y="1"/>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274" name="Freeform 11"/>
                    <p:cNvSpPr>
                      <a:spLocks noEditPoints="1"/>
                    </p:cNvSpPr>
                    <p:nvPr/>
                  </p:nvSpPr>
                  <p:spPr bwMode="auto">
                    <a:xfrm>
                      <a:off x="4033838" y="2306638"/>
                      <a:ext cx="1071562" cy="942975"/>
                    </a:xfrm>
                    <a:custGeom>
                      <a:avLst/>
                      <a:gdLst>
                        <a:gd name="T0" fmla="*/ 192 w 286"/>
                        <a:gd name="T1" fmla="*/ 0 h 251"/>
                        <a:gd name="T2" fmla="*/ 146 w 286"/>
                        <a:gd name="T3" fmla="*/ 0 h 251"/>
                        <a:gd name="T4" fmla="*/ 140 w 286"/>
                        <a:gd name="T5" fmla="*/ 0 h 251"/>
                        <a:gd name="T6" fmla="*/ 94 w 286"/>
                        <a:gd name="T7" fmla="*/ 0 h 251"/>
                        <a:gd name="T8" fmla="*/ 1 w 286"/>
                        <a:gd name="T9" fmla="*/ 162 h 251"/>
                        <a:gd name="T10" fmla="*/ 143 w 286"/>
                        <a:gd name="T11" fmla="*/ 251 h 251"/>
                        <a:gd name="T12" fmla="*/ 143 w 286"/>
                        <a:gd name="T13" fmla="*/ 251 h 251"/>
                        <a:gd name="T14" fmla="*/ 143 w 286"/>
                        <a:gd name="T15" fmla="*/ 251 h 251"/>
                        <a:gd name="T16" fmla="*/ 285 w 286"/>
                        <a:gd name="T17" fmla="*/ 162 h 251"/>
                        <a:gd name="T18" fmla="*/ 192 w 286"/>
                        <a:gd name="T19" fmla="*/ 0 h 251"/>
                        <a:gd name="T20" fmla="*/ 185 w 286"/>
                        <a:gd name="T21" fmla="*/ 189 h 251"/>
                        <a:gd name="T22" fmla="*/ 155 w 286"/>
                        <a:gd name="T23" fmla="*/ 200 h 251"/>
                        <a:gd name="T24" fmla="*/ 151 w 286"/>
                        <a:gd name="T25" fmla="*/ 204 h 251"/>
                        <a:gd name="T26" fmla="*/ 151 w 286"/>
                        <a:gd name="T27" fmla="*/ 211 h 251"/>
                        <a:gd name="T28" fmla="*/ 147 w 286"/>
                        <a:gd name="T29" fmla="*/ 215 h 251"/>
                        <a:gd name="T30" fmla="*/ 134 w 286"/>
                        <a:gd name="T31" fmla="*/ 215 h 251"/>
                        <a:gd name="T32" fmla="*/ 131 w 286"/>
                        <a:gd name="T33" fmla="*/ 211 h 251"/>
                        <a:gd name="T34" fmla="*/ 131 w 286"/>
                        <a:gd name="T35" fmla="*/ 203 h 251"/>
                        <a:gd name="T36" fmla="*/ 127 w 286"/>
                        <a:gd name="T37" fmla="*/ 198 h 251"/>
                        <a:gd name="T38" fmla="*/ 89 w 286"/>
                        <a:gd name="T39" fmla="*/ 178 h 251"/>
                        <a:gd name="T40" fmla="*/ 105 w 286"/>
                        <a:gd name="T41" fmla="*/ 165 h 251"/>
                        <a:gd name="T42" fmla="*/ 106 w 286"/>
                        <a:gd name="T43" fmla="*/ 167 h 251"/>
                        <a:gd name="T44" fmla="*/ 107 w 286"/>
                        <a:gd name="T45" fmla="*/ 167 h 251"/>
                        <a:gd name="T46" fmla="*/ 108 w 286"/>
                        <a:gd name="T47" fmla="*/ 169 h 251"/>
                        <a:gd name="T48" fmla="*/ 124 w 286"/>
                        <a:gd name="T49" fmla="*/ 178 h 251"/>
                        <a:gd name="T50" fmla="*/ 127 w 286"/>
                        <a:gd name="T51" fmla="*/ 179 h 251"/>
                        <a:gd name="T52" fmla="*/ 131 w 286"/>
                        <a:gd name="T53" fmla="*/ 176 h 251"/>
                        <a:gd name="T54" fmla="*/ 131 w 286"/>
                        <a:gd name="T55" fmla="*/ 132 h 251"/>
                        <a:gd name="T56" fmla="*/ 127 w 286"/>
                        <a:gd name="T57" fmla="*/ 127 h 251"/>
                        <a:gd name="T58" fmla="*/ 107 w 286"/>
                        <a:gd name="T59" fmla="*/ 118 h 251"/>
                        <a:gd name="T60" fmla="*/ 93 w 286"/>
                        <a:gd name="T61" fmla="*/ 102 h 251"/>
                        <a:gd name="T62" fmla="*/ 101 w 286"/>
                        <a:gd name="T63" fmla="*/ 59 h 251"/>
                        <a:gd name="T64" fmla="*/ 127 w 286"/>
                        <a:gd name="T65" fmla="*/ 46 h 251"/>
                        <a:gd name="T66" fmla="*/ 131 w 286"/>
                        <a:gd name="T67" fmla="*/ 42 h 251"/>
                        <a:gd name="T68" fmla="*/ 131 w 286"/>
                        <a:gd name="T69" fmla="*/ 34 h 251"/>
                        <a:gd name="T70" fmla="*/ 134 w 286"/>
                        <a:gd name="T71" fmla="*/ 30 h 251"/>
                        <a:gd name="T72" fmla="*/ 147 w 286"/>
                        <a:gd name="T73" fmla="*/ 30 h 251"/>
                        <a:gd name="T74" fmla="*/ 151 w 286"/>
                        <a:gd name="T75" fmla="*/ 34 h 251"/>
                        <a:gd name="T76" fmla="*/ 151 w 286"/>
                        <a:gd name="T77" fmla="*/ 41 h 251"/>
                        <a:gd name="T78" fmla="*/ 155 w 286"/>
                        <a:gd name="T79" fmla="*/ 45 h 251"/>
                        <a:gd name="T80" fmla="*/ 162 w 286"/>
                        <a:gd name="T81" fmla="*/ 47 h 251"/>
                        <a:gd name="T82" fmla="*/ 191 w 286"/>
                        <a:gd name="T83" fmla="*/ 67 h 251"/>
                        <a:gd name="T84" fmla="*/ 175 w 286"/>
                        <a:gd name="T85" fmla="*/ 79 h 251"/>
                        <a:gd name="T86" fmla="*/ 174 w 286"/>
                        <a:gd name="T87" fmla="*/ 78 h 251"/>
                        <a:gd name="T88" fmla="*/ 173 w 286"/>
                        <a:gd name="T89" fmla="*/ 77 h 251"/>
                        <a:gd name="T90" fmla="*/ 172 w 286"/>
                        <a:gd name="T91" fmla="*/ 75 h 251"/>
                        <a:gd name="T92" fmla="*/ 156 w 286"/>
                        <a:gd name="T93" fmla="*/ 66 h 251"/>
                        <a:gd name="T94" fmla="*/ 155 w 286"/>
                        <a:gd name="T95" fmla="*/ 65 h 251"/>
                        <a:gd name="T96" fmla="*/ 151 w 286"/>
                        <a:gd name="T97" fmla="*/ 68 h 251"/>
                        <a:gd name="T98" fmla="*/ 151 w 286"/>
                        <a:gd name="T99" fmla="*/ 112 h 251"/>
                        <a:gd name="T100" fmla="*/ 154 w 286"/>
                        <a:gd name="T101" fmla="*/ 117 h 251"/>
                        <a:gd name="T102" fmla="*/ 196 w 286"/>
                        <a:gd name="T103" fmla="*/ 147 h 251"/>
                        <a:gd name="T104" fmla="*/ 185 w 286"/>
                        <a:gd name="T105" fmla="*/ 1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51">
                          <a:moveTo>
                            <a:pt x="192" y="0"/>
                          </a:moveTo>
                          <a:cubicBezTo>
                            <a:pt x="146" y="0"/>
                            <a:pt x="146" y="0"/>
                            <a:pt x="146" y="0"/>
                          </a:cubicBezTo>
                          <a:cubicBezTo>
                            <a:pt x="140" y="0"/>
                            <a:pt x="140" y="0"/>
                            <a:pt x="140" y="0"/>
                          </a:cubicBezTo>
                          <a:cubicBezTo>
                            <a:pt x="94" y="0"/>
                            <a:pt x="94" y="0"/>
                            <a:pt x="94" y="0"/>
                          </a:cubicBezTo>
                          <a:cubicBezTo>
                            <a:pt x="79" y="32"/>
                            <a:pt x="0" y="71"/>
                            <a:pt x="1" y="162"/>
                          </a:cubicBezTo>
                          <a:cubicBezTo>
                            <a:pt x="1" y="239"/>
                            <a:pt x="58" y="251"/>
                            <a:pt x="143" y="251"/>
                          </a:cubicBezTo>
                          <a:cubicBezTo>
                            <a:pt x="143" y="251"/>
                            <a:pt x="143" y="251"/>
                            <a:pt x="143" y="251"/>
                          </a:cubicBezTo>
                          <a:cubicBezTo>
                            <a:pt x="143" y="251"/>
                            <a:pt x="143" y="251"/>
                            <a:pt x="143" y="251"/>
                          </a:cubicBezTo>
                          <a:cubicBezTo>
                            <a:pt x="228" y="251"/>
                            <a:pt x="285" y="239"/>
                            <a:pt x="285" y="162"/>
                          </a:cubicBezTo>
                          <a:cubicBezTo>
                            <a:pt x="286" y="71"/>
                            <a:pt x="206" y="32"/>
                            <a:pt x="192" y="0"/>
                          </a:cubicBezTo>
                          <a:close/>
                          <a:moveTo>
                            <a:pt x="185" y="189"/>
                          </a:moveTo>
                          <a:cubicBezTo>
                            <a:pt x="177" y="196"/>
                            <a:pt x="155" y="200"/>
                            <a:pt x="155" y="200"/>
                          </a:cubicBezTo>
                          <a:cubicBezTo>
                            <a:pt x="153" y="200"/>
                            <a:pt x="151" y="202"/>
                            <a:pt x="151" y="204"/>
                          </a:cubicBezTo>
                          <a:cubicBezTo>
                            <a:pt x="151" y="211"/>
                            <a:pt x="151" y="211"/>
                            <a:pt x="151" y="211"/>
                          </a:cubicBezTo>
                          <a:cubicBezTo>
                            <a:pt x="151" y="213"/>
                            <a:pt x="149" y="215"/>
                            <a:pt x="147" y="215"/>
                          </a:cubicBezTo>
                          <a:cubicBezTo>
                            <a:pt x="134" y="215"/>
                            <a:pt x="134" y="215"/>
                            <a:pt x="134" y="215"/>
                          </a:cubicBezTo>
                          <a:cubicBezTo>
                            <a:pt x="132" y="215"/>
                            <a:pt x="131" y="213"/>
                            <a:pt x="131" y="211"/>
                          </a:cubicBezTo>
                          <a:cubicBezTo>
                            <a:pt x="131" y="203"/>
                            <a:pt x="131" y="203"/>
                            <a:pt x="131" y="203"/>
                          </a:cubicBezTo>
                          <a:cubicBezTo>
                            <a:pt x="131" y="201"/>
                            <a:pt x="129" y="199"/>
                            <a:pt x="127" y="198"/>
                          </a:cubicBezTo>
                          <a:cubicBezTo>
                            <a:pt x="127" y="198"/>
                            <a:pt x="96" y="189"/>
                            <a:pt x="89" y="178"/>
                          </a:cubicBezTo>
                          <a:cubicBezTo>
                            <a:pt x="84" y="170"/>
                            <a:pt x="99" y="156"/>
                            <a:pt x="105" y="165"/>
                          </a:cubicBezTo>
                          <a:cubicBezTo>
                            <a:pt x="105" y="166"/>
                            <a:pt x="106" y="166"/>
                            <a:pt x="106" y="167"/>
                          </a:cubicBezTo>
                          <a:cubicBezTo>
                            <a:pt x="106" y="167"/>
                            <a:pt x="105" y="166"/>
                            <a:pt x="107" y="167"/>
                          </a:cubicBezTo>
                          <a:cubicBezTo>
                            <a:pt x="107" y="168"/>
                            <a:pt x="108" y="169"/>
                            <a:pt x="108" y="169"/>
                          </a:cubicBezTo>
                          <a:cubicBezTo>
                            <a:pt x="112" y="172"/>
                            <a:pt x="119" y="176"/>
                            <a:pt x="124" y="178"/>
                          </a:cubicBezTo>
                          <a:cubicBezTo>
                            <a:pt x="126" y="179"/>
                            <a:pt x="127" y="179"/>
                            <a:pt x="127" y="179"/>
                          </a:cubicBezTo>
                          <a:cubicBezTo>
                            <a:pt x="129" y="180"/>
                            <a:pt x="131" y="178"/>
                            <a:pt x="131" y="176"/>
                          </a:cubicBezTo>
                          <a:cubicBezTo>
                            <a:pt x="131" y="132"/>
                            <a:pt x="131" y="132"/>
                            <a:pt x="131" y="132"/>
                          </a:cubicBezTo>
                          <a:cubicBezTo>
                            <a:pt x="131" y="130"/>
                            <a:pt x="129" y="128"/>
                            <a:pt x="127" y="127"/>
                          </a:cubicBezTo>
                          <a:cubicBezTo>
                            <a:pt x="127" y="127"/>
                            <a:pt x="110" y="119"/>
                            <a:pt x="107" y="118"/>
                          </a:cubicBezTo>
                          <a:cubicBezTo>
                            <a:pt x="101" y="114"/>
                            <a:pt x="96" y="108"/>
                            <a:pt x="93" y="102"/>
                          </a:cubicBezTo>
                          <a:cubicBezTo>
                            <a:pt x="86" y="88"/>
                            <a:pt x="89" y="71"/>
                            <a:pt x="101" y="59"/>
                          </a:cubicBezTo>
                          <a:cubicBezTo>
                            <a:pt x="109" y="52"/>
                            <a:pt x="127" y="46"/>
                            <a:pt x="127" y="46"/>
                          </a:cubicBezTo>
                          <a:cubicBezTo>
                            <a:pt x="129" y="46"/>
                            <a:pt x="131" y="44"/>
                            <a:pt x="131" y="42"/>
                          </a:cubicBezTo>
                          <a:cubicBezTo>
                            <a:pt x="131" y="34"/>
                            <a:pt x="131" y="34"/>
                            <a:pt x="131" y="34"/>
                          </a:cubicBezTo>
                          <a:cubicBezTo>
                            <a:pt x="131" y="32"/>
                            <a:pt x="132" y="30"/>
                            <a:pt x="134" y="30"/>
                          </a:cubicBezTo>
                          <a:cubicBezTo>
                            <a:pt x="147" y="30"/>
                            <a:pt x="147" y="30"/>
                            <a:pt x="147" y="30"/>
                          </a:cubicBezTo>
                          <a:cubicBezTo>
                            <a:pt x="149" y="30"/>
                            <a:pt x="151" y="32"/>
                            <a:pt x="151" y="34"/>
                          </a:cubicBezTo>
                          <a:cubicBezTo>
                            <a:pt x="151" y="41"/>
                            <a:pt x="151" y="41"/>
                            <a:pt x="151" y="41"/>
                          </a:cubicBezTo>
                          <a:cubicBezTo>
                            <a:pt x="151" y="43"/>
                            <a:pt x="153" y="45"/>
                            <a:pt x="155" y="45"/>
                          </a:cubicBezTo>
                          <a:cubicBezTo>
                            <a:pt x="155" y="45"/>
                            <a:pt x="158" y="46"/>
                            <a:pt x="162" y="47"/>
                          </a:cubicBezTo>
                          <a:cubicBezTo>
                            <a:pt x="172" y="50"/>
                            <a:pt x="186" y="58"/>
                            <a:pt x="191" y="67"/>
                          </a:cubicBezTo>
                          <a:cubicBezTo>
                            <a:pt x="196" y="75"/>
                            <a:pt x="181" y="88"/>
                            <a:pt x="175" y="79"/>
                          </a:cubicBezTo>
                          <a:cubicBezTo>
                            <a:pt x="175" y="79"/>
                            <a:pt x="174" y="78"/>
                            <a:pt x="174" y="78"/>
                          </a:cubicBezTo>
                          <a:cubicBezTo>
                            <a:pt x="174" y="77"/>
                            <a:pt x="175" y="79"/>
                            <a:pt x="173" y="77"/>
                          </a:cubicBezTo>
                          <a:cubicBezTo>
                            <a:pt x="173" y="76"/>
                            <a:pt x="172" y="76"/>
                            <a:pt x="172" y="75"/>
                          </a:cubicBezTo>
                          <a:cubicBezTo>
                            <a:pt x="168" y="72"/>
                            <a:pt x="161" y="67"/>
                            <a:pt x="156" y="66"/>
                          </a:cubicBezTo>
                          <a:cubicBezTo>
                            <a:pt x="155" y="65"/>
                            <a:pt x="155" y="65"/>
                            <a:pt x="155" y="65"/>
                          </a:cubicBezTo>
                          <a:cubicBezTo>
                            <a:pt x="153" y="64"/>
                            <a:pt x="151" y="66"/>
                            <a:pt x="151" y="68"/>
                          </a:cubicBezTo>
                          <a:cubicBezTo>
                            <a:pt x="151" y="112"/>
                            <a:pt x="151" y="112"/>
                            <a:pt x="151" y="112"/>
                          </a:cubicBezTo>
                          <a:cubicBezTo>
                            <a:pt x="151" y="114"/>
                            <a:pt x="153" y="116"/>
                            <a:pt x="154" y="117"/>
                          </a:cubicBezTo>
                          <a:cubicBezTo>
                            <a:pt x="154" y="117"/>
                            <a:pt x="191" y="132"/>
                            <a:pt x="196" y="147"/>
                          </a:cubicBezTo>
                          <a:cubicBezTo>
                            <a:pt x="201" y="162"/>
                            <a:pt x="196" y="179"/>
                            <a:pt x="185" y="189"/>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grpSp>
          </p:grpSp>
        </p:grpSp>
        <p:grpSp>
          <p:nvGrpSpPr>
            <p:cNvPr id="275" name="组合 18"/>
            <p:cNvGrpSpPr/>
            <p:nvPr/>
          </p:nvGrpSpPr>
          <p:grpSpPr bwMode="auto">
            <a:xfrm>
              <a:off x="5293519" y="3551597"/>
              <a:ext cx="1001712" cy="1003300"/>
              <a:chOff x="5275081" y="3540757"/>
              <a:chExt cx="1001898" cy="1001899"/>
            </a:xfrm>
          </p:grpSpPr>
          <p:sp>
            <p:nvSpPr>
              <p:cNvPr id="276" name="Freeform 12"/>
              <p:cNvSpPr/>
              <p:nvPr/>
            </p:nvSpPr>
            <p:spPr bwMode="auto">
              <a:xfrm>
                <a:off x="5275081" y="3540757"/>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77" name="组合 276"/>
              <p:cNvGrpSpPr/>
              <p:nvPr/>
            </p:nvGrpSpPr>
            <p:grpSpPr>
              <a:xfrm>
                <a:off x="5556206" y="3821882"/>
                <a:ext cx="439648" cy="439648"/>
                <a:chOff x="3672919" y="-1368981"/>
                <a:chExt cx="679654" cy="679654"/>
              </a:xfrm>
              <a:solidFill>
                <a:schemeClr val="bg1"/>
              </a:solidFill>
            </p:grpSpPr>
            <p:sp>
              <p:nvSpPr>
                <p:cNvPr id="278" name="Freeform 74"/>
                <p:cNvSpPr>
                  <a:spLocks noEditPoints="1"/>
                </p:cNvSpPr>
                <p:nvPr/>
              </p:nvSpPr>
              <p:spPr bwMode="auto">
                <a:xfrm>
                  <a:off x="3672919" y="-1368981"/>
                  <a:ext cx="679654" cy="679654"/>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79" name="Freeform 75"/>
                <p:cNvSpPr/>
                <p:nvPr/>
              </p:nvSpPr>
              <p:spPr bwMode="auto">
                <a:xfrm>
                  <a:off x="3941923" y="-1099978"/>
                  <a:ext cx="144022" cy="141642"/>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80" name="组合 23"/>
            <p:cNvGrpSpPr/>
            <p:nvPr/>
          </p:nvGrpSpPr>
          <p:grpSpPr bwMode="auto">
            <a:xfrm>
              <a:off x="5293519" y="1233847"/>
              <a:ext cx="1001712" cy="1001712"/>
              <a:chOff x="5275081" y="1221716"/>
              <a:chExt cx="1001898" cy="1001899"/>
            </a:xfrm>
          </p:grpSpPr>
          <p:sp>
            <p:nvSpPr>
              <p:cNvPr id="281" name="Freeform 16"/>
              <p:cNvSpPr/>
              <p:nvPr/>
            </p:nvSpPr>
            <p:spPr bwMode="auto">
              <a:xfrm>
                <a:off x="5275081" y="1221716"/>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82" name="组合 281"/>
              <p:cNvGrpSpPr/>
              <p:nvPr/>
            </p:nvGrpSpPr>
            <p:grpSpPr>
              <a:xfrm>
                <a:off x="5540010" y="1502329"/>
                <a:ext cx="472040" cy="402624"/>
                <a:chOff x="8022689" y="-1311747"/>
                <a:chExt cx="729731" cy="622420"/>
              </a:xfrm>
              <a:solidFill>
                <a:schemeClr val="bg1"/>
              </a:solidFill>
            </p:grpSpPr>
            <p:sp>
              <p:nvSpPr>
                <p:cNvPr id="283" name="Freeform 80"/>
                <p:cNvSpPr/>
                <p:nvPr/>
              </p:nvSpPr>
              <p:spPr bwMode="auto">
                <a:xfrm>
                  <a:off x="8022689" y="-1311747"/>
                  <a:ext cx="729731" cy="622420"/>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84" name="Freeform 81"/>
                <p:cNvSpPr/>
                <p:nvPr/>
              </p:nvSpPr>
              <p:spPr bwMode="auto">
                <a:xfrm>
                  <a:off x="8540723" y="-1292026"/>
                  <a:ext cx="120790" cy="183644"/>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85" name="组合 40"/>
            <p:cNvGrpSpPr/>
            <p:nvPr/>
          </p:nvGrpSpPr>
          <p:grpSpPr bwMode="auto">
            <a:xfrm>
              <a:off x="6449219" y="1233847"/>
              <a:ext cx="1000125" cy="1001712"/>
              <a:chOff x="6430978" y="1221716"/>
              <a:chExt cx="1000087" cy="1001899"/>
            </a:xfrm>
          </p:grpSpPr>
          <p:sp>
            <p:nvSpPr>
              <p:cNvPr id="286" name="Freeform 17"/>
              <p:cNvSpPr/>
              <p:nvPr/>
            </p:nvSpPr>
            <p:spPr bwMode="auto">
              <a:xfrm>
                <a:off x="6430978" y="1221716"/>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87" name="Freeform 29"/>
              <p:cNvSpPr>
                <a:spLocks noEditPoints="1"/>
              </p:cNvSpPr>
              <p:nvPr/>
            </p:nvSpPr>
            <p:spPr bwMode="auto">
              <a:xfrm>
                <a:off x="6749598" y="1545895"/>
                <a:ext cx="362846" cy="353540"/>
              </a:xfrm>
              <a:custGeom>
                <a:avLst/>
                <a:gdLst>
                  <a:gd name="T0" fmla="*/ 2147483647 w 33"/>
                  <a:gd name="T1" fmla="*/ 2147483647 h 32"/>
                  <a:gd name="T2" fmla="*/ 2147483647 w 33"/>
                  <a:gd name="T3" fmla="*/ 0 h 32"/>
                  <a:gd name="T4" fmla="*/ 2147483647 w 33"/>
                  <a:gd name="T5" fmla="*/ 0 h 32"/>
                  <a:gd name="T6" fmla="*/ 2147483647 w 33"/>
                  <a:gd name="T7" fmla="*/ 0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2147483647 w 33"/>
                  <a:gd name="T47" fmla="*/ 2147483647 h 32"/>
                  <a:gd name="T48" fmla="*/ 2147483647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2147483647 w 33"/>
                  <a:gd name="T65" fmla="*/ 2147483647 h 32"/>
                  <a:gd name="T66" fmla="*/ 2147483647 w 33"/>
                  <a:gd name="T67" fmla="*/ 2147483647 h 32"/>
                  <a:gd name="T68" fmla="*/ 2147483647 w 33"/>
                  <a:gd name="T69" fmla="*/ 2147483647 h 32"/>
                  <a:gd name="T70" fmla="*/ 2147483647 w 33"/>
                  <a:gd name="T71" fmla="*/ 2147483647 h 32"/>
                  <a:gd name="T72" fmla="*/ 2147483647 w 33"/>
                  <a:gd name="T73" fmla="*/ 2147483647 h 32"/>
                  <a:gd name="T74" fmla="*/ 2147483647 w 33"/>
                  <a:gd name="T75" fmla="*/ 2147483647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88" name="组合 43"/>
            <p:cNvGrpSpPr/>
            <p:nvPr/>
          </p:nvGrpSpPr>
          <p:grpSpPr bwMode="auto">
            <a:xfrm>
              <a:off x="7623969" y="1233847"/>
              <a:ext cx="1001712" cy="1001712"/>
              <a:chOff x="7604993" y="1221716"/>
              <a:chExt cx="1001898" cy="1001899"/>
            </a:xfrm>
          </p:grpSpPr>
          <p:sp>
            <p:nvSpPr>
              <p:cNvPr id="289" name="Freeform 18"/>
              <p:cNvSpPr/>
              <p:nvPr/>
            </p:nvSpPr>
            <p:spPr bwMode="auto">
              <a:xfrm>
                <a:off x="7604993" y="1221716"/>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90" name="Freeform 90"/>
              <p:cNvSpPr>
                <a:spLocks noEditPoints="1"/>
              </p:cNvSpPr>
              <p:nvPr/>
            </p:nvSpPr>
            <p:spPr bwMode="auto">
              <a:xfrm>
                <a:off x="7868218" y="1429939"/>
                <a:ext cx="475448" cy="547404"/>
              </a:xfrm>
              <a:custGeom>
                <a:avLst/>
                <a:gdLst>
                  <a:gd name="T0" fmla="*/ 2147483647 w 78"/>
                  <a:gd name="T1" fmla="*/ 2147483647 h 90"/>
                  <a:gd name="T2" fmla="*/ 2147483647 w 78"/>
                  <a:gd name="T3" fmla="*/ 2147483647 h 90"/>
                  <a:gd name="T4" fmla="*/ 2147483647 w 78"/>
                  <a:gd name="T5" fmla="*/ 2147483647 h 90"/>
                  <a:gd name="T6" fmla="*/ 2147483647 w 78"/>
                  <a:gd name="T7" fmla="*/ 2147483647 h 90"/>
                  <a:gd name="T8" fmla="*/ 2147483647 w 78"/>
                  <a:gd name="T9" fmla="*/ 2147483647 h 90"/>
                  <a:gd name="T10" fmla="*/ 2147483647 w 78"/>
                  <a:gd name="T11" fmla="*/ 2147483647 h 90"/>
                  <a:gd name="T12" fmla="*/ 2147483647 w 78"/>
                  <a:gd name="T13" fmla="*/ 2147483647 h 90"/>
                  <a:gd name="T14" fmla="*/ 2147483647 w 78"/>
                  <a:gd name="T15" fmla="*/ 2147483647 h 90"/>
                  <a:gd name="T16" fmla="*/ 2147483647 w 78"/>
                  <a:gd name="T17" fmla="*/ 2147483647 h 90"/>
                  <a:gd name="T18" fmla="*/ 2147483647 w 78"/>
                  <a:gd name="T19" fmla="*/ 2147483647 h 90"/>
                  <a:gd name="T20" fmla="*/ 2147483647 w 78"/>
                  <a:gd name="T21" fmla="*/ 2147483647 h 90"/>
                  <a:gd name="T22" fmla="*/ 2147483647 w 78"/>
                  <a:gd name="T23" fmla="*/ 2147483647 h 90"/>
                  <a:gd name="T24" fmla="*/ 2147483647 w 78"/>
                  <a:gd name="T25" fmla="*/ 2147483647 h 90"/>
                  <a:gd name="T26" fmla="*/ 2147483647 w 78"/>
                  <a:gd name="T27" fmla="*/ 2147483647 h 90"/>
                  <a:gd name="T28" fmla="*/ 2147483647 w 78"/>
                  <a:gd name="T29" fmla="*/ 2147483647 h 90"/>
                  <a:gd name="T30" fmla="*/ 2147483647 w 78"/>
                  <a:gd name="T31" fmla="*/ 2147483647 h 90"/>
                  <a:gd name="T32" fmla="*/ 2147483647 w 78"/>
                  <a:gd name="T33" fmla="*/ 2147483647 h 90"/>
                  <a:gd name="T34" fmla="*/ 2147483647 w 78"/>
                  <a:gd name="T35" fmla="*/ 2147483647 h 90"/>
                  <a:gd name="T36" fmla="*/ 2147483647 w 78"/>
                  <a:gd name="T37" fmla="*/ 2147483647 h 90"/>
                  <a:gd name="T38" fmla="*/ 2147483647 w 78"/>
                  <a:gd name="T39" fmla="*/ 2147483647 h 90"/>
                  <a:gd name="T40" fmla="*/ 2147483647 w 78"/>
                  <a:gd name="T41" fmla="*/ 2147483647 h 90"/>
                  <a:gd name="T42" fmla="*/ 2147483647 w 78"/>
                  <a:gd name="T43" fmla="*/ 0 h 90"/>
                  <a:gd name="T44" fmla="*/ 2147483647 w 78"/>
                  <a:gd name="T45" fmla="*/ 2147483647 h 90"/>
                  <a:gd name="T46" fmla="*/ 2147483647 w 78"/>
                  <a:gd name="T47" fmla="*/ 2147483647 h 90"/>
                  <a:gd name="T48" fmla="*/ 2147483647 w 78"/>
                  <a:gd name="T49" fmla="*/ 2147483647 h 90"/>
                  <a:gd name="T50" fmla="*/ 2147483647 w 78"/>
                  <a:gd name="T51" fmla="*/ 2147483647 h 90"/>
                  <a:gd name="T52" fmla="*/ 0 w 78"/>
                  <a:gd name="T53" fmla="*/ 2147483647 h 90"/>
                  <a:gd name="T54" fmla="*/ 2147483647 w 78"/>
                  <a:gd name="T55" fmla="*/ 2147483647 h 90"/>
                  <a:gd name="T56" fmla="*/ 2147483647 w 78"/>
                  <a:gd name="T57" fmla="*/ 2147483647 h 90"/>
                  <a:gd name="T58" fmla="*/ 2147483647 w 78"/>
                  <a:gd name="T59" fmla="*/ 2147483647 h 90"/>
                  <a:gd name="T60" fmla="*/ 2147483647 w 78"/>
                  <a:gd name="T61" fmla="*/ 2147483647 h 90"/>
                  <a:gd name="T62" fmla="*/ 2147483647 w 78"/>
                  <a:gd name="T63" fmla="*/ 2147483647 h 90"/>
                  <a:gd name="T64" fmla="*/ 2147483647 w 78"/>
                  <a:gd name="T65" fmla="*/ 2147483647 h 90"/>
                  <a:gd name="T66" fmla="*/ 2147483647 w 78"/>
                  <a:gd name="T67" fmla="*/ 2147483647 h 90"/>
                  <a:gd name="T68" fmla="*/ 2147483647 w 78"/>
                  <a:gd name="T69" fmla="*/ 2147483647 h 90"/>
                  <a:gd name="T70" fmla="*/ 2147483647 w 78"/>
                  <a:gd name="T71" fmla="*/ 2147483647 h 90"/>
                  <a:gd name="T72" fmla="*/ 2147483647 w 78"/>
                  <a:gd name="T73" fmla="*/ 2147483647 h 90"/>
                  <a:gd name="T74" fmla="*/ 2147483647 w 78"/>
                  <a:gd name="T75" fmla="*/ 2147483647 h 90"/>
                  <a:gd name="T76" fmla="*/ 2147483647 w 78"/>
                  <a:gd name="T77" fmla="*/ 2147483647 h 90"/>
                  <a:gd name="T78" fmla="*/ 2147483647 w 78"/>
                  <a:gd name="T79" fmla="*/ 2147483647 h 90"/>
                  <a:gd name="T80" fmla="*/ 2147483647 w 78"/>
                  <a:gd name="T81" fmla="*/ 2147483647 h 90"/>
                  <a:gd name="T82" fmla="*/ 2147483647 w 78"/>
                  <a:gd name="T83" fmla="*/ 2147483647 h 90"/>
                  <a:gd name="T84" fmla="*/ 2147483647 w 78"/>
                  <a:gd name="T85" fmla="*/ 2147483647 h 90"/>
                  <a:gd name="T86" fmla="*/ 2147483647 w 78"/>
                  <a:gd name="T87" fmla="*/ 2147483647 h 90"/>
                  <a:gd name="T88" fmla="*/ 2147483647 w 78"/>
                  <a:gd name="T89" fmla="*/ 2147483647 h 90"/>
                  <a:gd name="T90" fmla="*/ 2147483647 w 78"/>
                  <a:gd name="T91" fmla="*/ 2147483647 h 90"/>
                  <a:gd name="T92" fmla="*/ 2147483647 w 78"/>
                  <a:gd name="T93" fmla="*/ 2147483647 h 90"/>
                  <a:gd name="T94" fmla="*/ 2147483647 w 78"/>
                  <a:gd name="T95" fmla="*/ 2147483647 h 90"/>
                  <a:gd name="T96" fmla="*/ 2147483647 w 78"/>
                  <a:gd name="T97" fmla="*/ 2147483647 h 90"/>
                  <a:gd name="T98" fmla="*/ 2147483647 w 78"/>
                  <a:gd name="T99" fmla="*/ 2147483647 h 90"/>
                  <a:gd name="T100" fmla="*/ 2147483647 w 78"/>
                  <a:gd name="T101" fmla="*/ 2147483647 h 90"/>
                  <a:gd name="T102" fmla="*/ 2147483647 w 78"/>
                  <a:gd name="T103" fmla="*/ 2147483647 h 90"/>
                  <a:gd name="T104" fmla="*/ 2147483647 w 78"/>
                  <a:gd name="T105" fmla="*/ 2147483647 h 90"/>
                  <a:gd name="T106" fmla="*/ 2147483647 w 78"/>
                  <a:gd name="T107" fmla="*/ 2147483647 h 90"/>
                  <a:gd name="T108" fmla="*/ 2147483647 w 78"/>
                  <a:gd name="T109" fmla="*/ 2147483647 h 90"/>
                  <a:gd name="T110" fmla="*/ 2147483647 w 78"/>
                  <a:gd name="T111" fmla="*/ 2147483647 h 90"/>
                  <a:gd name="T112" fmla="*/ 2147483647 w 78"/>
                  <a:gd name="T113" fmla="*/ 2147483647 h 90"/>
                  <a:gd name="T114" fmla="*/ 2147483647 w 78"/>
                  <a:gd name="T115" fmla="*/ 2147483647 h 90"/>
                  <a:gd name="T116" fmla="*/ 2147483647 w 78"/>
                  <a:gd name="T117" fmla="*/ 2147483647 h 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8" h="90">
                    <a:moveTo>
                      <a:pt x="2" y="85"/>
                    </a:moveTo>
                    <a:cubicBezTo>
                      <a:pt x="61" y="85"/>
                      <a:pt x="61" y="85"/>
                      <a:pt x="61" y="85"/>
                    </a:cubicBezTo>
                    <a:cubicBezTo>
                      <a:pt x="61" y="87"/>
                      <a:pt x="61" y="87"/>
                      <a:pt x="61" y="87"/>
                    </a:cubicBezTo>
                    <a:cubicBezTo>
                      <a:pt x="61" y="89"/>
                      <a:pt x="60" y="90"/>
                      <a:pt x="59" y="90"/>
                    </a:cubicBezTo>
                    <a:cubicBezTo>
                      <a:pt x="5" y="90"/>
                      <a:pt x="5" y="90"/>
                      <a:pt x="5" y="90"/>
                    </a:cubicBezTo>
                    <a:cubicBezTo>
                      <a:pt x="4" y="90"/>
                      <a:pt x="2" y="89"/>
                      <a:pt x="2" y="87"/>
                    </a:cubicBezTo>
                    <a:cubicBezTo>
                      <a:pt x="2" y="85"/>
                      <a:pt x="2" y="85"/>
                      <a:pt x="2" y="85"/>
                    </a:cubicBezTo>
                    <a:close/>
                    <a:moveTo>
                      <a:pt x="15" y="33"/>
                    </a:moveTo>
                    <a:cubicBezTo>
                      <a:pt x="14" y="31"/>
                      <a:pt x="14" y="26"/>
                      <a:pt x="19" y="23"/>
                    </a:cubicBezTo>
                    <a:cubicBezTo>
                      <a:pt x="26" y="20"/>
                      <a:pt x="27" y="15"/>
                      <a:pt x="25" y="11"/>
                    </a:cubicBezTo>
                    <a:cubicBezTo>
                      <a:pt x="25" y="11"/>
                      <a:pt x="29" y="14"/>
                      <a:pt x="27" y="19"/>
                    </a:cubicBezTo>
                    <a:cubicBezTo>
                      <a:pt x="25" y="24"/>
                      <a:pt x="20" y="28"/>
                      <a:pt x="22" y="33"/>
                    </a:cubicBezTo>
                    <a:cubicBezTo>
                      <a:pt x="15" y="33"/>
                      <a:pt x="15" y="33"/>
                      <a:pt x="15" y="33"/>
                    </a:cubicBezTo>
                    <a:close/>
                    <a:moveTo>
                      <a:pt x="41" y="33"/>
                    </a:moveTo>
                    <a:cubicBezTo>
                      <a:pt x="39" y="30"/>
                      <a:pt x="38" y="27"/>
                      <a:pt x="41" y="23"/>
                    </a:cubicBezTo>
                    <a:cubicBezTo>
                      <a:pt x="41" y="23"/>
                      <a:pt x="40" y="29"/>
                      <a:pt x="46" y="32"/>
                    </a:cubicBezTo>
                    <a:cubicBezTo>
                      <a:pt x="47" y="32"/>
                      <a:pt x="48" y="32"/>
                      <a:pt x="49" y="33"/>
                    </a:cubicBezTo>
                    <a:cubicBezTo>
                      <a:pt x="41" y="33"/>
                      <a:pt x="41" y="33"/>
                      <a:pt x="41" y="33"/>
                    </a:cubicBezTo>
                    <a:close/>
                    <a:moveTo>
                      <a:pt x="29" y="33"/>
                    </a:moveTo>
                    <a:cubicBezTo>
                      <a:pt x="36" y="33"/>
                      <a:pt x="36" y="33"/>
                      <a:pt x="36" y="33"/>
                    </a:cubicBezTo>
                    <a:cubicBezTo>
                      <a:pt x="32" y="26"/>
                      <a:pt x="38" y="23"/>
                      <a:pt x="40" y="16"/>
                    </a:cubicBezTo>
                    <a:cubicBezTo>
                      <a:pt x="43" y="8"/>
                      <a:pt x="34" y="0"/>
                      <a:pt x="34" y="0"/>
                    </a:cubicBezTo>
                    <a:cubicBezTo>
                      <a:pt x="43" y="18"/>
                      <a:pt x="29" y="18"/>
                      <a:pt x="28" y="27"/>
                    </a:cubicBezTo>
                    <a:cubicBezTo>
                      <a:pt x="28" y="29"/>
                      <a:pt x="28" y="32"/>
                      <a:pt x="29" y="33"/>
                    </a:cubicBezTo>
                    <a:close/>
                    <a:moveTo>
                      <a:pt x="32" y="38"/>
                    </a:moveTo>
                    <a:cubicBezTo>
                      <a:pt x="6" y="38"/>
                      <a:pt x="6" y="38"/>
                      <a:pt x="6" y="38"/>
                    </a:cubicBezTo>
                    <a:cubicBezTo>
                      <a:pt x="6" y="38"/>
                      <a:pt x="0" y="37"/>
                      <a:pt x="0" y="43"/>
                    </a:cubicBezTo>
                    <a:cubicBezTo>
                      <a:pt x="0" y="50"/>
                      <a:pt x="2" y="63"/>
                      <a:pt x="6" y="70"/>
                    </a:cubicBezTo>
                    <a:cubicBezTo>
                      <a:pt x="11" y="78"/>
                      <a:pt x="19" y="81"/>
                      <a:pt x="32" y="81"/>
                    </a:cubicBezTo>
                    <a:cubicBezTo>
                      <a:pt x="45" y="81"/>
                      <a:pt x="53" y="78"/>
                      <a:pt x="57" y="70"/>
                    </a:cubicBezTo>
                    <a:cubicBezTo>
                      <a:pt x="58" y="70"/>
                      <a:pt x="58" y="69"/>
                      <a:pt x="59" y="68"/>
                    </a:cubicBezTo>
                    <a:cubicBezTo>
                      <a:pt x="60" y="68"/>
                      <a:pt x="60" y="68"/>
                      <a:pt x="61" y="68"/>
                    </a:cubicBezTo>
                    <a:cubicBezTo>
                      <a:pt x="66" y="68"/>
                      <a:pt x="70" y="66"/>
                      <a:pt x="73" y="64"/>
                    </a:cubicBezTo>
                    <a:cubicBezTo>
                      <a:pt x="73" y="64"/>
                      <a:pt x="73" y="64"/>
                      <a:pt x="73" y="64"/>
                    </a:cubicBezTo>
                    <a:cubicBezTo>
                      <a:pt x="76" y="61"/>
                      <a:pt x="77" y="58"/>
                      <a:pt x="78" y="55"/>
                    </a:cubicBezTo>
                    <a:cubicBezTo>
                      <a:pt x="78" y="54"/>
                      <a:pt x="78" y="54"/>
                      <a:pt x="78" y="53"/>
                    </a:cubicBezTo>
                    <a:cubicBezTo>
                      <a:pt x="78" y="50"/>
                      <a:pt x="77" y="48"/>
                      <a:pt x="76" y="47"/>
                    </a:cubicBezTo>
                    <a:cubicBezTo>
                      <a:pt x="74" y="44"/>
                      <a:pt x="71" y="43"/>
                      <a:pt x="69" y="43"/>
                    </a:cubicBezTo>
                    <a:cubicBezTo>
                      <a:pt x="63" y="43"/>
                      <a:pt x="63" y="43"/>
                      <a:pt x="63" y="43"/>
                    </a:cubicBezTo>
                    <a:cubicBezTo>
                      <a:pt x="63" y="43"/>
                      <a:pt x="63" y="43"/>
                      <a:pt x="63" y="43"/>
                    </a:cubicBezTo>
                    <a:cubicBezTo>
                      <a:pt x="63" y="37"/>
                      <a:pt x="58" y="38"/>
                      <a:pt x="58" y="38"/>
                    </a:cubicBezTo>
                    <a:cubicBezTo>
                      <a:pt x="32" y="38"/>
                      <a:pt x="32" y="38"/>
                      <a:pt x="32" y="38"/>
                    </a:cubicBezTo>
                    <a:close/>
                    <a:moveTo>
                      <a:pt x="57" y="40"/>
                    </a:moveTo>
                    <a:cubicBezTo>
                      <a:pt x="60" y="40"/>
                      <a:pt x="60" y="43"/>
                      <a:pt x="57" y="43"/>
                    </a:cubicBezTo>
                    <a:cubicBezTo>
                      <a:pt x="8" y="43"/>
                      <a:pt x="8" y="43"/>
                      <a:pt x="8" y="43"/>
                    </a:cubicBezTo>
                    <a:cubicBezTo>
                      <a:pt x="8" y="47"/>
                      <a:pt x="7" y="53"/>
                      <a:pt x="13" y="63"/>
                    </a:cubicBezTo>
                    <a:cubicBezTo>
                      <a:pt x="11" y="61"/>
                      <a:pt x="6" y="57"/>
                      <a:pt x="6" y="43"/>
                    </a:cubicBezTo>
                    <a:cubicBezTo>
                      <a:pt x="6" y="41"/>
                      <a:pt x="6" y="40"/>
                      <a:pt x="9" y="40"/>
                    </a:cubicBezTo>
                    <a:cubicBezTo>
                      <a:pt x="57" y="40"/>
                      <a:pt x="57" y="40"/>
                      <a:pt x="57" y="40"/>
                    </a:cubicBezTo>
                    <a:close/>
                    <a:moveTo>
                      <a:pt x="61" y="62"/>
                    </a:moveTo>
                    <a:cubicBezTo>
                      <a:pt x="62" y="58"/>
                      <a:pt x="63" y="53"/>
                      <a:pt x="63" y="49"/>
                    </a:cubicBezTo>
                    <a:cubicBezTo>
                      <a:pt x="69" y="49"/>
                      <a:pt x="69" y="49"/>
                      <a:pt x="69" y="49"/>
                    </a:cubicBezTo>
                    <a:cubicBezTo>
                      <a:pt x="70" y="49"/>
                      <a:pt x="71" y="50"/>
                      <a:pt x="71" y="50"/>
                    </a:cubicBezTo>
                    <a:cubicBezTo>
                      <a:pt x="72" y="51"/>
                      <a:pt x="72" y="52"/>
                      <a:pt x="72" y="53"/>
                    </a:cubicBezTo>
                    <a:cubicBezTo>
                      <a:pt x="72" y="53"/>
                      <a:pt x="72" y="54"/>
                      <a:pt x="72" y="54"/>
                    </a:cubicBezTo>
                    <a:cubicBezTo>
                      <a:pt x="72" y="56"/>
                      <a:pt x="71" y="58"/>
                      <a:pt x="69" y="60"/>
                    </a:cubicBezTo>
                    <a:cubicBezTo>
                      <a:pt x="69" y="60"/>
                      <a:pt x="69" y="60"/>
                      <a:pt x="69" y="60"/>
                    </a:cubicBezTo>
                    <a:cubicBezTo>
                      <a:pt x="67" y="61"/>
                      <a:pt x="65" y="62"/>
                      <a:pt x="61" y="62"/>
                    </a:cubicBezTo>
                    <a:cubicBezTo>
                      <a:pt x="61" y="62"/>
                      <a:pt x="61" y="62"/>
                      <a:pt x="61" y="6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91" name="组合 46"/>
            <p:cNvGrpSpPr/>
            <p:nvPr/>
          </p:nvGrpSpPr>
          <p:grpSpPr bwMode="auto">
            <a:xfrm>
              <a:off x="4110831" y="3551597"/>
              <a:ext cx="1000125" cy="1003300"/>
              <a:chOff x="4092008" y="3540757"/>
              <a:chExt cx="1000087" cy="1001899"/>
            </a:xfrm>
          </p:grpSpPr>
          <p:sp>
            <p:nvSpPr>
              <p:cNvPr id="292" name="Freeform 11"/>
              <p:cNvSpPr/>
              <p:nvPr/>
            </p:nvSpPr>
            <p:spPr bwMode="auto">
              <a:xfrm>
                <a:off x="4092008" y="3540757"/>
                <a:ext cx="1000087" cy="1001899"/>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93" name="Freeform 165"/>
              <p:cNvSpPr>
                <a:spLocks noEditPoints="1"/>
              </p:cNvSpPr>
              <p:nvPr/>
            </p:nvSpPr>
            <p:spPr bwMode="auto">
              <a:xfrm>
                <a:off x="4339762" y="3789417"/>
                <a:ext cx="504578" cy="504578"/>
              </a:xfrm>
              <a:custGeom>
                <a:avLst/>
                <a:gdLst>
                  <a:gd name="T0" fmla="*/ 2147483647 w 66"/>
                  <a:gd name="T1" fmla="*/ 2147483647 h 66"/>
                  <a:gd name="T2" fmla="*/ 2147483647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2147483647 w 66"/>
                  <a:gd name="T67" fmla="*/ 2147483647 h 66"/>
                  <a:gd name="T68" fmla="*/ 2147483647 w 66"/>
                  <a:gd name="T69" fmla="*/ 2147483647 h 66"/>
                  <a:gd name="T70" fmla="*/ 2147483647 w 66"/>
                  <a:gd name="T71" fmla="*/ 2147483647 h 66"/>
                  <a:gd name="T72" fmla="*/ 2147483647 w 66"/>
                  <a:gd name="T73" fmla="*/ 2147483647 h 66"/>
                  <a:gd name="T74" fmla="*/ 2147483647 w 66"/>
                  <a:gd name="T75" fmla="*/ 2147483647 h 66"/>
                  <a:gd name="T76" fmla="*/ 2147483647 w 66"/>
                  <a:gd name="T77" fmla="*/ 2147483647 h 66"/>
                  <a:gd name="T78" fmla="*/ 2147483647 w 66"/>
                  <a:gd name="T79" fmla="*/ 2147483647 h 66"/>
                  <a:gd name="T80" fmla="*/ 2147483647 w 66"/>
                  <a:gd name="T81" fmla="*/ 2147483647 h 66"/>
                  <a:gd name="T82" fmla="*/ 2147483647 w 66"/>
                  <a:gd name="T83" fmla="*/ 2147483647 h 66"/>
                  <a:gd name="T84" fmla="*/ 2147483647 w 66"/>
                  <a:gd name="T85" fmla="*/ 2147483647 h 66"/>
                  <a:gd name="T86" fmla="*/ 2147483647 w 66"/>
                  <a:gd name="T87" fmla="*/ 2147483647 h 66"/>
                  <a:gd name="T88" fmla="*/ 2147483647 w 66"/>
                  <a:gd name="T89" fmla="*/ 2147483647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6" h="66">
                    <a:moveTo>
                      <a:pt x="46" y="19"/>
                    </a:moveTo>
                    <a:cubicBezTo>
                      <a:pt x="48" y="20"/>
                      <a:pt x="51" y="21"/>
                      <a:pt x="53" y="23"/>
                    </a:cubicBezTo>
                    <a:cubicBezTo>
                      <a:pt x="57" y="15"/>
                      <a:pt x="57" y="15"/>
                      <a:pt x="57" y="15"/>
                    </a:cubicBezTo>
                    <a:cubicBezTo>
                      <a:pt x="57" y="26"/>
                      <a:pt x="57" y="26"/>
                      <a:pt x="57" y="26"/>
                    </a:cubicBezTo>
                    <a:cubicBezTo>
                      <a:pt x="59" y="28"/>
                      <a:pt x="61" y="30"/>
                      <a:pt x="62" y="33"/>
                    </a:cubicBezTo>
                    <a:cubicBezTo>
                      <a:pt x="64" y="33"/>
                      <a:pt x="64" y="33"/>
                      <a:pt x="64" y="33"/>
                    </a:cubicBezTo>
                    <a:cubicBezTo>
                      <a:pt x="65" y="33"/>
                      <a:pt x="66" y="34"/>
                      <a:pt x="66" y="35"/>
                    </a:cubicBezTo>
                    <a:cubicBezTo>
                      <a:pt x="66" y="45"/>
                      <a:pt x="66" y="45"/>
                      <a:pt x="66" y="45"/>
                    </a:cubicBezTo>
                    <a:cubicBezTo>
                      <a:pt x="66" y="46"/>
                      <a:pt x="65" y="47"/>
                      <a:pt x="64" y="47"/>
                    </a:cubicBezTo>
                    <a:cubicBezTo>
                      <a:pt x="61" y="47"/>
                      <a:pt x="61" y="47"/>
                      <a:pt x="61" y="47"/>
                    </a:cubicBezTo>
                    <a:cubicBezTo>
                      <a:pt x="58" y="51"/>
                      <a:pt x="55" y="55"/>
                      <a:pt x="50" y="57"/>
                    </a:cubicBezTo>
                    <a:cubicBezTo>
                      <a:pt x="49" y="59"/>
                      <a:pt x="48" y="62"/>
                      <a:pt x="48" y="66"/>
                    </a:cubicBezTo>
                    <a:cubicBezTo>
                      <a:pt x="41" y="66"/>
                      <a:pt x="41" y="66"/>
                      <a:pt x="41" y="66"/>
                    </a:cubicBezTo>
                    <a:cubicBezTo>
                      <a:pt x="40" y="63"/>
                      <a:pt x="38"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29" y="61"/>
                      <a:pt x="27" y="63"/>
                      <a:pt x="26" y="66"/>
                    </a:cubicBezTo>
                    <a:cubicBezTo>
                      <a:pt x="19" y="66"/>
                      <a:pt x="19" y="66"/>
                      <a:pt x="19" y="66"/>
                    </a:cubicBezTo>
                    <a:cubicBezTo>
                      <a:pt x="19" y="62"/>
                      <a:pt x="18" y="59"/>
                      <a:pt x="17" y="57"/>
                    </a:cubicBezTo>
                    <a:cubicBezTo>
                      <a:pt x="11" y="54"/>
                      <a:pt x="6" y="49"/>
                      <a:pt x="5" y="43"/>
                    </a:cubicBezTo>
                    <a:cubicBezTo>
                      <a:pt x="0" y="43"/>
                      <a:pt x="0" y="43"/>
                      <a:pt x="0" y="43"/>
                    </a:cubicBezTo>
                    <a:cubicBezTo>
                      <a:pt x="0" y="37"/>
                      <a:pt x="0" y="37"/>
                      <a:pt x="0" y="37"/>
                    </a:cubicBezTo>
                    <a:cubicBezTo>
                      <a:pt x="4" y="37"/>
                      <a:pt x="4" y="37"/>
                      <a:pt x="4" y="37"/>
                    </a:cubicBezTo>
                    <a:cubicBezTo>
                      <a:pt x="6" y="29"/>
                      <a:pt x="12" y="22"/>
                      <a:pt x="21" y="19"/>
                    </a:cubicBezTo>
                    <a:cubicBezTo>
                      <a:pt x="24" y="23"/>
                      <a:pt x="28" y="26"/>
                      <a:pt x="33" y="26"/>
                    </a:cubicBezTo>
                    <a:cubicBezTo>
                      <a:pt x="39" y="26"/>
                      <a:pt x="43" y="23"/>
                      <a:pt x="46" y="19"/>
                    </a:cubicBezTo>
                    <a:close/>
                    <a:moveTo>
                      <a:pt x="33" y="0"/>
                    </a:moveTo>
                    <a:cubicBezTo>
                      <a:pt x="27" y="0"/>
                      <a:pt x="22" y="5"/>
                      <a:pt x="22" y="11"/>
                    </a:cubicBezTo>
                    <a:cubicBezTo>
                      <a:pt x="22" y="17"/>
                      <a:pt x="27" y="22"/>
                      <a:pt x="33" y="22"/>
                    </a:cubicBezTo>
                    <a:cubicBezTo>
                      <a:pt x="40" y="22"/>
                      <a:pt x="45" y="17"/>
                      <a:pt x="45" y="11"/>
                    </a:cubicBezTo>
                    <a:cubicBezTo>
                      <a:pt x="45" y="5"/>
                      <a:pt x="40" y="0"/>
                      <a:pt x="33" y="0"/>
                    </a:cubicBezTo>
                    <a:close/>
                    <a:moveTo>
                      <a:pt x="30" y="17"/>
                    </a:moveTo>
                    <a:cubicBezTo>
                      <a:pt x="37" y="17"/>
                      <a:pt x="37" y="17"/>
                      <a:pt x="37" y="17"/>
                    </a:cubicBezTo>
                    <a:cubicBezTo>
                      <a:pt x="37" y="15"/>
                      <a:pt x="37" y="15"/>
                      <a:pt x="37" y="15"/>
                    </a:cubicBezTo>
                    <a:cubicBezTo>
                      <a:pt x="35" y="15"/>
                      <a:pt x="35" y="15"/>
                      <a:pt x="35" y="15"/>
                    </a:cubicBezTo>
                    <a:cubicBezTo>
                      <a:pt x="35" y="6"/>
                      <a:pt x="35" y="6"/>
                      <a:pt x="35" y="6"/>
                    </a:cubicBezTo>
                    <a:cubicBezTo>
                      <a:pt x="30" y="6"/>
                      <a:pt x="30" y="6"/>
                      <a:pt x="30" y="6"/>
                    </a:cubicBezTo>
                    <a:cubicBezTo>
                      <a:pt x="30" y="8"/>
                      <a:pt x="30" y="8"/>
                      <a:pt x="30" y="8"/>
                    </a:cubicBezTo>
                    <a:cubicBezTo>
                      <a:pt x="32" y="8"/>
                      <a:pt x="32" y="8"/>
                      <a:pt x="32" y="8"/>
                    </a:cubicBezTo>
                    <a:cubicBezTo>
                      <a:pt x="32" y="15"/>
                      <a:pt x="32" y="15"/>
                      <a:pt x="32" y="15"/>
                    </a:cubicBezTo>
                    <a:cubicBezTo>
                      <a:pt x="30" y="15"/>
                      <a:pt x="30" y="15"/>
                      <a:pt x="30" y="15"/>
                    </a:cubicBezTo>
                    <a:lnTo>
                      <a:pt x="30" y="1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94" name="组合 49"/>
            <p:cNvGrpSpPr/>
            <p:nvPr/>
          </p:nvGrpSpPr>
          <p:grpSpPr bwMode="auto">
            <a:xfrm>
              <a:off x="5293519" y="2397484"/>
              <a:ext cx="1001712" cy="1000125"/>
              <a:chOff x="5275081" y="2386672"/>
              <a:chExt cx="1001898" cy="1000087"/>
            </a:xfrm>
          </p:grpSpPr>
          <p:sp>
            <p:nvSpPr>
              <p:cNvPr id="295" name="Freeform 14"/>
              <p:cNvSpPr/>
              <p:nvPr/>
            </p:nvSpPr>
            <p:spPr bwMode="auto">
              <a:xfrm>
                <a:off x="5275081" y="2386672"/>
                <a:ext cx="1001898" cy="1000087"/>
              </a:xfrm>
              <a:custGeom>
                <a:avLst/>
                <a:gdLst>
                  <a:gd name="T0" fmla="*/ 2147483646 w 553"/>
                  <a:gd name="T1" fmla="*/ 2147483646 h 552"/>
                  <a:gd name="T2" fmla="*/ 0 w 553"/>
                  <a:gd name="T3" fmla="*/ 2147483646 h 552"/>
                  <a:gd name="T4" fmla="*/ 0 w 553"/>
                  <a:gd name="T5" fmla="*/ 0 h 552"/>
                  <a:gd name="T6" fmla="*/ 2147483646 w 553"/>
                  <a:gd name="T7" fmla="*/ 0 h 552"/>
                  <a:gd name="T8" fmla="*/ 2147483646 w 553"/>
                  <a:gd name="T9" fmla="*/ 2147483646 h 552"/>
                  <a:gd name="T10" fmla="*/ 2147483646 w 553"/>
                  <a:gd name="T11" fmla="*/ 2147483646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96" name="组合 295"/>
              <p:cNvGrpSpPr/>
              <p:nvPr/>
            </p:nvGrpSpPr>
            <p:grpSpPr>
              <a:xfrm>
                <a:off x="5675935" y="2635584"/>
                <a:ext cx="200190" cy="502263"/>
                <a:chOff x="4268788" y="2411413"/>
                <a:chExt cx="177800" cy="446087"/>
              </a:xfrm>
              <a:solidFill>
                <a:schemeClr val="bg1"/>
              </a:solidFill>
            </p:grpSpPr>
            <p:sp>
              <p:nvSpPr>
                <p:cNvPr id="297" name="Freeform 61"/>
                <p:cNvSpPr/>
                <p:nvPr/>
              </p:nvSpPr>
              <p:spPr bwMode="auto">
                <a:xfrm>
                  <a:off x="4268788" y="2489200"/>
                  <a:ext cx="177800" cy="368300"/>
                </a:xfrm>
                <a:custGeom>
                  <a:avLst/>
                  <a:gdLst>
                    <a:gd name="T0" fmla="*/ 1198 w 30"/>
                    <a:gd name="T1" fmla="*/ 0 h 62"/>
                    <a:gd name="T2" fmla="*/ 418 w 30"/>
                    <a:gd name="T3" fmla="*/ 0 h 62"/>
                    <a:gd name="T4" fmla="*/ 0 w 30"/>
                    <a:gd name="T5" fmla="*/ 307 h 62"/>
                    <a:gd name="T6" fmla="*/ 0 w 30"/>
                    <a:gd name="T7" fmla="*/ 307 h 62"/>
                    <a:gd name="T8" fmla="*/ 0 w 30"/>
                    <a:gd name="T9" fmla="*/ 363 h 62"/>
                    <a:gd name="T10" fmla="*/ 0 w 30"/>
                    <a:gd name="T11" fmla="*/ 1471 h 62"/>
                    <a:gd name="T12" fmla="*/ 97 w 30"/>
                    <a:gd name="T13" fmla="*/ 1568 h 62"/>
                    <a:gd name="T14" fmla="*/ 265 w 30"/>
                    <a:gd name="T15" fmla="*/ 1471 h 62"/>
                    <a:gd name="T16" fmla="*/ 265 w 30"/>
                    <a:gd name="T17" fmla="*/ 516 h 62"/>
                    <a:gd name="T18" fmla="*/ 362 w 30"/>
                    <a:gd name="T19" fmla="*/ 516 h 62"/>
                    <a:gd name="T20" fmla="*/ 362 w 30"/>
                    <a:gd name="T21" fmla="*/ 1414 h 62"/>
                    <a:gd name="T22" fmla="*/ 362 w 30"/>
                    <a:gd name="T23" fmla="*/ 1471 h 62"/>
                    <a:gd name="T24" fmla="*/ 362 w 30"/>
                    <a:gd name="T25" fmla="*/ 3095 h 62"/>
                    <a:gd name="T26" fmla="*/ 571 w 30"/>
                    <a:gd name="T27" fmla="*/ 3248 h 62"/>
                    <a:gd name="T28" fmla="*/ 724 w 30"/>
                    <a:gd name="T29" fmla="*/ 3095 h 62"/>
                    <a:gd name="T30" fmla="*/ 724 w 30"/>
                    <a:gd name="T31" fmla="*/ 1624 h 62"/>
                    <a:gd name="T32" fmla="*/ 836 w 30"/>
                    <a:gd name="T33" fmla="*/ 1624 h 62"/>
                    <a:gd name="T34" fmla="*/ 836 w 30"/>
                    <a:gd name="T35" fmla="*/ 3095 h 62"/>
                    <a:gd name="T36" fmla="*/ 989 w 30"/>
                    <a:gd name="T37" fmla="*/ 3248 h 62"/>
                    <a:gd name="T38" fmla="*/ 1198 w 30"/>
                    <a:gd name="T39" fmla="*/ 3095 h 62"/>
                    <a:gd name="T40" fmla="*/ 1198 w 30"/>
                    <a:gd name="T41" fmla="*/ 1414 h 62"/>
                    <a:gd name="T42" fmla="*/ 1198 w 30"/>
                    <a:gd name="T43" fmla="*/ 1414 h 62"/>
                    <a:gd name="T44" fmla="*/ 1198 w 30"/>
                    <a:gd name="T45" fmla="*/ 516 h 62"/>
                    <a:gd name="T46" fmla="*/ 1295 w 30"/>
                    <a:gd name="T47" fmla="*/ 516 h 62"/>
                    <a:gd name="T48" fmla="*/ 1295 w 30"/>
                    <a:gd name="T49" fmla="*/ 1471 h 62"/>
                    <a:gd name="T50" fmla="*/ 1407 w 30"/>
                    <a:gd name="T51" fmla="*/ 1568 h 62"/>
                    <a:gd name="T52" fmla="*/ 1561 w 30"/>
                    <a:gd name="T53" fmla="*/ 1471 h 62"/>
                    <a:gd name="T54" fmla="*/ 1561 w 30"/>
                    <a:gd name="T55" fmla="*/ 363 h 62"/>
                    <a:gd name="T56" fmla="*/ 1561 w 30"/>
                    <a:gd name="T57" fmla="*/ 307 h 62"/>
                    <a:gd name="T58" fmla="*/ 1561 w 30"/>
                    <a:gd name="T59" fmla="*/ 266 h 62"/>
                    <a:gd name="T60" fmla="*/ 1198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98" name="Oval 62"/>
                <p:cNvSpPr>
                  <a:spLocks noChangeArrowheads="1"/>
                </p:cNvSpPr>
                <p:nvPr/>
              </p:nvSpPr>
              <p:spPr bwMode="auto">
                <a:xfrm>
                  <a:off x="4322763" y="2411413"/>
                  <a:ext cx="71438" cy="7143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299" name="组合 298"/>
            <p:cNvGrpSpPr/>
            <p:nvPr/>
          </p:nvGrpSpPr>
          <p:grpSpPr>
            <a:xfrm>
              <a:off x="6466681" y="2398154"/>
              <a:ext cx="2176463" cy="2146300"/>
              <a:chOff x="6428581" y="2277145"/>
              <a:chExt cx="2176463" cy="2146300"/>
            </a:xfrm>
          </p:grpSpPr>
          <p:sp>
            <p:nvSpPr>
              <p:cNvPr id="300" name="Freeform 20"/>
              <p:cNvSpPr/>
              <p:nvPr/>
            </p:nvSpPr>
            <p:spPr bwMode="auto">
              <a:xfrm>
                <a:off x="6428581" y="2277145"/>
                <a:ext cx="2176463" cy="2146300"/>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3175">
                <a:noFill/>
                <a:round/>
              </a:ln>
            </p:spPr>
            <p:txBody>
              <a:bodyPr/>
              <a:lstStyle/>
              <a:p>
                <a:pPr defTabSz="685800"/>
                <a:endParaRPr lang="zh-CN" altLang="en-US" sz="1350">
                  <a:solidFill>
                    <a:prstClr val="black"/>
                  </a:solidFill>
                </a:endParaRPr>
              </a:p>
            </p:txBody>
          </p:sp>
          <p:pic>
            <p:nvPicPr>
              <p:cNvPr id="301" name="Picture 2" descr="C:\Users\Administrator.MICROSO-BQCPAHA\Desktop\图片8999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28581" y="2933857"/>
                <a:ext cx="2176463" cy="147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矩形 301"/>
              <p:cNvSpPr>
                <a:spLocks noChangeArrowheads="1"/>
              </p:cNvSpPr>
              <p:nvPr/>
            </p:nvSpPr>
            <p:spPr bwMode="auto">
              <a:xfrm>
                <a:off x="6495815" y="2401634"/>
                <a:ext cx="1117834" cy="3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srgbClr val="FFFFFF"/>
                    </a:solidFill>
                    <a:latin typeface="微软雅黑" panose="020B0503020204020204" pitchFamily="34" charset="-122"/>
                    <a:ea typeface="微软雅黑" panose="020B0503020204020204" pitchFamily="34" charset="-122"/>
                  </a:rPr>
                  <a:t>精神建设</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grpSp>
          <p:nvGrpSpPr>
            <p:cNvPr id="303" name="组合 302"/>
            <p:cNvGrpSpPr/>
            <p:nvPr/>
          </p:nvGrpSpPr>
          <p:grpSpPr>
            <a:xfrm>
              <a:off x="1759744" y="1214797"/>
              <a:ext cx="2176462" cy="2144712"/>
              <a:chOff x="1759744" y="1069653"/>
              <a:chExt cx="2176462" cy="2144712"/>
            </a:xfrm>
          </p:grpSpPr>
          <p:grpSp>
            <p:nvGrpSpPr>
              <p:cNvPr id="304" name="组合 64"/>
              <p:cNvGrpSpPr/>
              <p:nvPr/>
            </p:nvGrpSpPr>
            <p:grpSpPr bwMode="auto">
              <a:xfrm>
                <a:off x="1759744" y="1069653"/>
                <a:ext cx="2176462" cy="2144712"/>
                <a:chOff x="1742166" y="1203598"/>
                <a:chExt cx="2175913" cy="2145114"/>
              </a:xfrm>
            </p:grpSpPr>
            <p:sp>
              <p:nvSpPr>
                <p:cNvPr id="306" name="Freeform 19"/>
                <p:cNvSpPr/>
                <p:nvPr/>
              </p:nvSpPr>
              <p:spPr bwMode="auto">
                <a:xfrm>
                  <a:off x="1742166" y="1203598"/>
                  <a:ext cx="2175913" cy="2145114"/>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28575">
                  <a:solidFill>
                    <a:schemeClr val="bg1">
                      <a:alpha val="0"/>
                    </a:schemeClr>
                  </a:solidFill>
                  <a:round/>
                </a:ln>
                <a:effectLst/>
              </p:spPr>
              <p:txBody>
                <a:bodyPr/>
                <a:lstStyle/>
                <a:p>
                  <a:pPr defTabSz="685800"/>
                  <a:endParaRPr lang="zh-CN" altLang="en-US" sz="1350">
                    <a:solidFill>
                      <a:prstClr val="black"/>
                    </a:solidFill>
                  </a:endParaRPr>
                </a:p>
              </p:txBody>
            </p:sp>
            <p:cxnSp>
              <p:nvCxnSpPr>
                <p:cNvPr id="307" name="直接连接符 306"/>
                <p:cNvCxnSpPr/>
                <p:nvPr/>
              </p:nvCxnSpPr>
              <p:spPr bwMode="auto">
                <a:xfrm>
                  <a:off x="1929444" y="1912311"/>
                  <a:ext cx="1788662" cy="0"/>
                </a:xfrm>
                <a:prstGeom prst="line">
                  <a:avLst/>
                </a:prstGeom>
                <a:ln w="3175">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08" name="矩形 307"/>
                <p:cNvSpPr>
                  <a:spLocks noChangeArrowheads="1"/>
                </p:cNvSpPr>
                <p:nvPr/>
              </p:nvSpPr>
              <p:spPr bwMode="auto">
                <a:xfrm>
                  <a:off x="1840330" y="1592274"/>
                  <a:ext cx="1054067" cy="30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prstClr val="white"/>
                      </a:solidFill>
                      <a:latin typeface="微软雅黑" panose="020B0503020204020204" pitchFamily="34" charset="-122"/>
                      <a:ea typeface="微软雅黑" panose="020B0503020204020204" pitchFamily="34" charset="-122"/>
                    </a:rPr>
                    <a:t>团队建设</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309" name="矩形 308"/>
                <p:cNvSpPr>
                  <a:spLocks noChangeArrowheads="1"/>
                </p:cNvSpPr>
                <p:nvPr/>
              </p:nvSpPr>
              <p:spPr bwMode="auto">
                <a:xfrm>
                  <a:off x="1831805" y="1900371"/>
                  <a:ext cx="1953720" cy="535631"/>
                </a:xfrm>
                <a:prstGeom prst="rect">
                  <a:avLst/>
                </a:prstGeom>
              </p:spPr>
              <p:txBody>
                <a:bodyPr wrap="square">
                  <a:spAutoFit/>
                </a:bodyPr>
                <a:lstStyle/>
                <a:p>
                  <a:pPr algn="just" defTabSz="685800">
                    <a:lnSpc>
                      <a:spcPct val="120000"/>
                    </a:lnSpc>
                  </a:pPr>
                  <a:r>
                    <a:rPr lang="zh-CN" altLang="zh-CN"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r>
                    <a:rPr lang="zh-CN" altLang="en-US" sz="800" dirty="0">
                      <a:solidFill>
                        <a:prstClr val="white"/>
                      </a:solidFill>
                      <a:latin typeface="微软雅黑" panose="020B0503020204020204" pitchFamily="34" charset="-122"/>
                      <a:ea typeface="微软雅黑" panose="020B0503020204020204" pitchFamily="34" charset="-122"/>
                    </a:rPr>
                    <a:t>。</a:t>
                  </a:r>
                  <a:endParaRPr lang="zh-CN" altLang="en-US" sz="800" dirty="0">
                    <a:solidFill>
                      <a:prstClr val="white"/>
                    </a:solidFill>
                    <a:latin typeface="微软雅黑" panose="020B0503020204020204" pitchFamily="34" charset="-122"/>
                    <a:ea typeface="微软雅黑" panose="020B0503020204020204" pitchFamily="34" charset="-122"/>
                  </a:endParaRPr>
                </a:p>
              </p:txBody>
            </p:sp>
          </p:grpSp>
          <p:sp>
            <p:nvSpPr>
              <p:cNvPr id="305" name="矩形 304"/>
              <p:cNvSpPr>
                <a:spLocks noChangeArrowheads="1"/>
              </p:cNvSpPr>
              <p:nvPr/>
            </p:nvSpPr>
            <p:spPr bwMode="auto">
              <a:xfrm>
                <a:off x="1849406" y="2272481"/>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grpSp>
        <p:nvGrpSpPr>
          <p:cNvPr id="199" name="组合 198"/>
          <p:cNvGrpSpPr/>
          <p:nvPr/>
        </p:nvGrpSpPr>
        <p:grpSpPr>
          <a:xfrm>
            <a:off x="1172194" y="166088"/>
            <a:ext cx="1480918" cy="625534"/>
            <a:chOff x="4153320" y="3818603"/>
            <a:chExt cx="1480918" cy="625534"/>
          </a:xfrm>
        </p:grpSpPr>
        <p:sp>
          <p:nvSpPr>
            <p:cNvPr id="20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1" name="矩形 200"/>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pic>
        <p:nvPicPr>
          <p:cNvPr id="198" name="图片 197"/>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94444E-6 -4.93827E-7 L 0.00017 0.53025 " pathEditMode="relative" rAng="0" ptsTypes="AA">
                                      <p:cBhvr>
                                        <p:cTn id="6" dur="2000" fill="hold"/>
                                        <p:tgtEl>
                                          <p:spTgt spid="159"/>
                                        </p:tgtEl>
                                        <p:attrNameLst>
                                          <p:attrName>ppt_x</p:attrName>
                                          <p:attrName>ppt_y</p:attrName>
                                        </p:attrNameLst>
                                      </p:cBhvr>
                                      <p:rCtr x="0" y="26512"/>
                                    </p:animMotion>
                                  </p:childTnLst>
                                </p:cTn>
                              </p:par>
                              <p:par>
                                <p:cTn id="7" presetID="42" presetClass="path" presetSubtype="0" accel="50000" decel="50000" fill="hold" nodeType="withEffect">
                                  <p:stCondLst>
                                    <p:cond delay="0"/>
                                  </p:stCondLst>
                                  <p:childTnLst>
                                    <p:animMotion origin="layout" path="M -3.61111E-6 1.35802E-6 L -0.00017 -0.08179 " pathEditMode="relative" rAng="0" ptsTypes="AA">
                                      <p:cBhvr>
                                        <p:cTn id="8" dur="2000" fill="hold"/>
                                        <p:tgtEl>
                                          <p:spTgt spid="66"/>
                                        </p:tgtEl>
                                        <p:attrNameLst>
                                          <p:attrName>ppt_x</p:attrName>
                                          <p:attrName>ppt_y</p:attrName>
                                        </p:attrNameLst>
                                      </p:cBhvr>
                                      <p:rCtr x="-17" y="-4105"/>
                                    </p:animMotion>
                                  </p:childTnLst>
                                </p:cTn>
                              </p:par>
                              <p:par>
                                <p:cTn id="9" presetID="42" presetClass="exit" presetSubtype="0" fill="hold" nodeType="withEffect">
                                  <p:stCondLst>
                                    <p:cond delay="0"/>
                                  </p:stCondLst>
                                  <p:childTnLst>
                                    <p:animEffect transition="out" filter="fade">
                                      <p:cBhvr>
                                        <p:cTn id="10" dur="1000"/>
                                        <p:tgtEl>
                                          <p:spTgt spid="310"/>
                                        </p:tgtEl>
                                      </p:cBhvr>
                                    </p:animEffect>
                                    <p:anim calcmode="lin" valueType="num">
                                      <p:cBhvr>
                                        <p:cTn id="11" dur="1000"/>
                                        <p:tgtEl>
                                          <p:spTgt spid="310"/>
                                        </p:tgtEl>
                                        <p:attrNameLst>
                                          <p:attrName>ppt_x</p:attrName>
                                        </p:attrNameLst>
                                      </p:cBhvr>
                                      <p:tavLst>
                                        <p:tav tm="0">
                                          <p:val>
                                            <p:strVal val="ppt_x"/>
                                          </p:val>
                                        </p:tav>
                                        <p:tav tm="100000">
                                          <p:val>
                                            <p:strVal val="ppt_x"/>
                                          </p:val>
                                        </p:tav>
                                      </p:tavLst>
                                    </p:anim>
                                    <p:anim calcmode="lin" valueType="num">
                                      <p:cBhvr>
                                        <p:cTn id="12" dur="1000"/>
                                        <p:tgtEl>
                                          <p:spTgt spid="310"/>
                                        </p:tgtEl>
                                        <p:attrNameLst>
                                          <p:attrName>ppt_y</p:attrName>
                                        </p:attrNameLst>
                                      </p:cBhvr>
                                      <p:tavLst>
                                        <p:tav tm="0">
                                          <p:val>
                                            <p:strVal val="ppt_y"/>
                                          </p:val>
                                        </p:tav>
                                        <p:tav tm="100000">
                                          <p:val>
                                            <p:strVal val="ppt_y+.1"/>
                                          </p:val>
                                        </p:tav>
                                      </p:tavLst>
                                    </p:anim>
                                    <p:set>
                                      <p:cBhvr>
                                        <p:cTn id="13" dur="1" fill="hold">
                                          <p:stCondLst>
                                            <p:cond delay="999"/>
                                          </p:stCondLst>
                                        </p:cTn>
                                        <p:tgtEl>
                                          <p:spTgt spid="310"/>
                                        </p:tgtEl>
                                        <p:attrNameLst>
                                          <p:attrName>style.visibility</p:attrName>
                                        </p:attrNameLst>
                                      </p:cBhvr>
                                      <p:to>
                                        <p:strVal val="hidden"/>
                                      </p:to>
                                    </p:set>
                                  </p:childTnLst>
                                </p:cTn>
                              </p:par>
                              <p:par>
                                <p:cTn id="14" presetID="42" presetClass="entr" presetSubtype="0" fill="hold" grpId="0" nodeType="withEffect">
                                  <p:stCondLst>
                                    <p:cond delay="175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1000"/>
                                        <p:tgtEl>
                                          <p:spTgt spid="165"/>
                                        </p:tgtEl>
                                      </p:cBhvr>
                                    </p:animEffect>
                                    <p:anim calcmode="lin" valueType="num">
                                      <p:cBhvr>
                                        <p:cTn id="17" dur="1000" fill="hold"/>
                                        <p:tgtEl>
                                          <p:spTgt spid="165"/>
                                        </p:tgtEl>
                                        <p:attrNameLst>
                                          <p:attrName>ppt_x</p:attrName>
                                        </p:attrNameLst>
                                      </p:cBhvr>
                                      <p:tavLst>
                                        <p:tav tm="0">
                                          <p:val>
                                            <p:strVal val="#ppt_x"/>
                                          </p:val>
                                        </p:tav>
                                        <p:tav tm="100000">
                                          <p:val>
                                            <p:strVal val="#ppt_x"/>
                                          </p:val>
                                        </p:tav>
                                      </p:tavLst>
                                    </p:anim>
                                    <p:anim calcmode="lin" valueType="num">
                                      <p:cBhvr>
                                        <p:cTn id="18" dur="1000" fill="hold"/>
                                        <p:tgtEl>
                                          <p:spTgt spid="16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0"/>
                                  </p:stCondLst>
                                  <p:childTnLst>
                                    <p:set>
                                      <p:cBhvr>
                                        <p:cTn id="20" dur="1" fill="hold">
                                          <p:stCondLst>
                                            <p:cond delay="0"/>
                                          </p:stCondLst>
                                        </p:cTn>
                                        <p:tgtEl>
                                          <p:spTgt spid="164"/>
                                        </p:tgtEl>
                                        <p:attrNameLst>
                                          <p:attrName>style.visibility</p:attrName>
                                        </p:attrNameLst>
                                      </p:cBhvr>
                                      <p:to>
                                        <p:strVal val="visible"/>
                                      </p:to>
                                    </p:set>
                                    <p:animEffect transition="in" filter="fade">
                                      <p:cBhvr>
                                        <p:cTn id="21" dur="1000"/>
                                        <p:tgtEl>
                                          <p:spTgt spid="164"/>
                                        </p:tgtEl>
                                      </p:cBhvr>
                                    </p:animEffect>
                                    <p:anim calcmode="lin" valueType="num">
                                      <p:cBhvr>
                                        <p:cTn id="22" dur="1000" fill="hold"/>
                                        <p:tgtEl>
                                          <p:spTgt spid="164"/>
                                        </p:tgtEl>
                                        <p:attrNameLst>
                                          <p:attrName>ppt_x</p:attrName>
                                        </p:attrNameLst>
                                      </p:cBhvr>
                                      <p:tavLst>
                                        <p:tav tm="0">
                                          <p:val>
                                            <p:strVal val="#ppt_x"/>
                                          </p:val>
                                        </p:tav>
                                        <p:tav tm="100000">
                                          <p:val>
                                            <p:strVal val="#ppt_x"/>
                                          </p:val>
                                        </p:tav>
                                      </p:tavLst>
                                    </p:anim>
                                    <p:anim calcmode="lin" valueType="num">
                                      <p:cBhvr>
                                        <p:cTn id="23" dur="1000" fill="hold"/>
                                        <p:tgtEl>
                                          <p:spTgt spid="164"/>
                                        </p:tgtEl>
                                        <p:attrNameLst>
                                          <p:attrName>ppt_y</p:attrName>
                                        </p:attrNameLst>
                                      </p:cBhvr>
                                      <p:tavLst>
                                        <p:tav tm="0">
                                          <p:val>
                                            <p:strVal val="#ppt_y+.1"/>
                                          </p:val>
                                        </p:tav>
                                        <p:tav tm="100000">
                                          <p:val>
                                            <p:strVal val="#ppt_y"/>
                                          </p:val>
                                        </p:tav>
                                      </p:tavLst>
                                    </p:anim>
                                  </p:childTnLst>
                                </p:cTn>
                              </p:par>
                              <p:par>
                                <p:cTn id="24" presetID="2" presetClass="exit" presetSubtype="8" fill="hold" nodeType="withEffect">
                                  <p:stCondLst>
                                    <p:cond delay="0"/>
                                  </p:stCondLst>
                                  <p:childTnLst>
                                    <p:anim calcmode="lin" valueType="num">
                                      <p:cBhvr additive="base">
                                        <p:cTn id="25" dur="500"/>
                                        <p:tgtEl>
                                          <p:spTgt spid="198"/>
                                        </p:tgtEl>
                                        <p:attrNameLst>
                                          <p:attrName>ppt_x</p:attrName>
                                        </p:attrNameLst>
                                      </p:cBhvr>
                                      <p:tavLst>
                                        <p:tav tm="0">
                                          <p:val>
                                            <p:strVal val="ppt_x"/>
                                          </p:val>
                                        </p:tav>
                                        <p:tav tm="100000">
                                          <p:val>
                                            <p:strVal val="0-ppt_w/2"/>
                                          </p:val>
                                        </p:tav>
                                      </p:tavLst>
                                    </p:anim>
                                    <p:anim calcmode="lin" valueType="num">
                                      <p:cBhvr additive="base">
                                        <p:cTn id="26" dur="500"/>
                                        <p:tgtEl>
                                          <p:spTgt spid="198"/>
                                        </p:tgtEl>
                                        <p:attrNameLst>
                                          <p:attrName>ppt_y</p:attrName>
                                        </p:attrNameLst>
                                      </p:cBhvr>
                                      <p:tavLst>
                                        <p:tav tm="0">
                                          <p:val>
                                            <p:strVal val="ppt_y"/>
                                          </p:val>
                                        </p:tav>
                                        <p:tav tm="100000">
                                          <p:val>
                                            <p:strVal val="ppt_y"/>
                                          </p:val>
                                        </p:tav>
                                      </p:tavLst>
                                    </p:anim>
                                    <p:set>
                                      <p:cBhvr>
                                        <p:cTn id="27" dur="1" fill="hold">
                                          <p:stCondLst>
                                            <p:cond delay="499"/>
                                          </p:stCondLst>
                                        </p:cTn>
                                        <p:tgtEl>
                                          <p:spTgt spid="198"/>
                                        </p:tgtEl>
                                        <p:attrNameLst>
                                          <p:attrName>style.visibility</p:attrName>
                                        </p:attrNameLst>
                                      </p:cBhvr>
                                      <p:to>
                                        <p:strVal val="hidden"/>
                                      </p:to>
                                    </p:set>
                                  </p:childTnLst>
                                </p:cTn>
                              </p:par>
                              <p:par>
                                <p:cTn id="28" presetID="2" presetClass="exit" presetSubtype="8" fill="hold" nodeType="withEffect">
                                  <p:stCondLst>
                                    <p:cond delay="500"/>
                                  </p:stCondLst>
                                  <p:childTnLst>
                                    <p:anim calcmode="lin" valueType="num">
                                      <p:cBhvr additive="base">
                                        <p:cTn id="29" dur="500"/>
                                        <p:tgtEl>
                                          <p:spTgt spid="199"/>
                                        </p:tgtEl>
                                        <p:attrNameLst>
                                          <p:attrName>ppt_x</p:attrName>
                                        </p:attrNameLst>
                                      </p:cBhvr>
                                      <p:tavLst>
                                        <p:tav tm="0">
                                          <p:val>
                                            <p:strVal val="ppt_x"/>
                                          </p:val>
                                        </p:tav>
                                        <p:tav tm="100000">
                                          <p:val>
                                            <p:strVal val="0-ppt_w/2"/>
                                          </p:val>
                                        </p:tav>
                                      </p:tavLst>
                                    </p:anim>
                                    <p:anim calcmode="lin" valueType="num">
                                      <p:cBhvr additive="base">
                                        <p:cTn id="30" dur="500"/>
                                        <p:tgtEl>
                                          <p:spTgt spid="199"/>
                                        </p:tgtEl>
                                        <p:attrNameLst>
                                          <p:attrName>ppt_y</p:attrName>
                                        </p:attrNameLst>
                                      </p:cBhvr>
                                      <p:tavLst>
                                        <p:tav tm="0">
                                          <p:val>
                                            <p:strVal val="ppt_y"/>
                                          </p:val>
                                        </p:tav>
                                        <p:tav tm="100000">
                                          <p:val>
                                            <p:strVal val="ppt_y"/>
                                          </p:val>
                                        </p:tav>
                                      </p:tavLst>
                                    </p:anim>
                                    <p:set>
                                      <p:cBhvr>
                                        <p:cTn id="31" dur="1" fill="hold">
                                          <p:stCondLst>
                                            <p:cond delay="499"/>
                                          </p:stCondLst>
                                        </p:cTn>
                                        <p:tgtEl>
                                          <p:spTgt spid="1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27548" y="-16278"/>
            <a:ext cx="9174613" cy="4361335"/>
            <a:chOff x="-27548" y="-16278"/>
            <a:chExt cx="9174613"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52" name="组合 51"/>
          <p:cNvGrpSpPr/>
          <p:nvPr/>
        </p:nvGrpSpPr>
        <p:grpSpPr>
          <a:xfrm>
            <a:off x="1153298" y="126367"/>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grpSp>
        <p:nvGrpSpPr>
          <p:cNvPr id="90" name="组合 89"/>
          <p:cNvGrpSpPr/>
          <p:nvPr/>
        </p:nvGrpSpPr>
        <p:grpSpPr>
          <a:xfrm>
            <a:off x="834356" y="1070982"/>
            <a:ext cx="4207418" cy="3560933"/>
            <a:chOff x="1669175" y="1490728"/>
            <a:chExt cx="5713412" cy="4835525"/>
          </a:xfrm>
          <a:noFill/>
          <a:effectLst/>
        </p:grpSpPr>
        <p:sp>
          <p:nvSpPr>
            <p:cNvPr id="92" name="Freeform 7"/>
            <p:cNvSpPr/>
            <p:nvPr/>
          </p:nvSpPr>
          <p:spPr bwMode="auto">
            <a:xfrm>
              <a:off x="5438544" y="6090053"/>
              <a:ext cx="292752" cy="236200"/>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4" name="Freeform 8"/>
            <p:cNvSpPr/>
            <p:nvPr/>
          </p:nvSpPr>
          <p:spPr bwMode="auto">
            <a:xfrm>
              <a:off x="6645924" y="5547567"/>
              <a:ext cx="188873" cy="462953"/>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6" name="Freeform 9"/>
            <p:cNvSpPr/>
            <p:nvPr/>
          </p:nvSpPr>
          <p:spPr bwMode="auto">
            <a:xfrm>
              <a:off x="1669175" y="2029265"/>
              <a:ext cx="2285365" cy="1738436"/>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7" name="Freeform 10"/>
            <p:cNvSpPr/>
            <p:nvPr/>
          </p:nvSpPr>
          <p:spPr bwMode="auto">
            <a:xfrm>
              <a:off x="1886379" y="3635429"/>
              <a:ext cx="2247590" cy="1388859"/>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8" name="Freeform 11"/>
            <p:cNvSpPr/>
            <p:nvPr/>
          </p:nvSpPr>
          <p:spPr bwMode="auto">
            <a:xfrm>
              <a:off x="4048976" y="1547417"/>
              <a:ext cx="2502568" cy="2144701"/>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9" name="Freeform 12"/>
            <p:cNvSpPr/>
            <p:nvPr/>
          </p:nvSpPr>
          <p:spPr bwMode="auto">
            <a:xfrm>
              <a:off x="6107693" y="1490728"/>
              <a:ext cx="1274894" cy="1152658"/>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0" name="Freeform 13"/>
            <p:cNvSpPr/>
            <p:nvPr/>
          </p:nvSpPr>
          <p:spPr bwMode="auto">
            <a:xfrm>
              <a:off x="3897878" y="4788089"/>
              <a:ext cx="1029358" cy="1077075"/>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1" name="Freeform 14"/>
            <p:cNvSpPr/>
            <p:nvPr/>
          </p:nvSpPr>
          <p:spPr bwMode="auto">
            <a:xfrm>
              <a:off x="4747807" y="5166009"/>
              <a:ext cx="868817" cy="651914"/>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2" name="Freeform 15"/>
            <p:cNvSpPr/>
            <p:nvPr/>
          </p:nvSpPr>
          <p:spPr bwMode="auto">
            <a:xfrm>
              <a:off x="5333313" y="5260489"/>
              <a:ext cx="906591" cy="699154"/>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3" name="Freeform 20"/>
            <p:cNvSpPr/>
            <p:nvPr/>
          </p:nvSpPr>
          <p:spPr bwMode="auto">
            <a:xfrm>
              <a:off x="6154912" y="2756763"/>
              <a:ext cx="689387" cy="642465"/>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4" name="Freeform 21"/>
            <p:cNvSpPr/>
            <p:nvPr/>
          </p:nvSpPr>
          <p:spPr bwMode="auto">
            <a:xfrm>
              <a:off x="6296567" y="2407186"/>
              <a:ext cx="972697" cy="623569"/>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5" name="Freeform 23"/>
            <p:cNvSpPr/>
            <p:nvPr/>
          </p:nvSpPr>
          <p:spPr bwMode="auto">
            <a:xfrm>
              <a:off x="3151829" y="3380333"/>
              <a:ext cx="1425993" cy="1048730"/>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6" name="Freeform 24"/>
            <p:cNvSpPr/>
            <p:nvPr/>
          </p:nvSpPr>
          <p:spPr bwMode="auto">
            <a:xfrm>
              <a:off x="3548462" y="2945723"/>
              <a:ext cx="1624309" cy="1379412"/>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7" name="Freeform 25"/>
            <p:cNvSpPr/>
            <p:nvPr/>
          </p:nvSpPr>
          <p:spPr bwMode="auto">
            <a:xfrm>
              <a:off x="3945096" y="4117279"/>
              <a:ext cx="1142682" cy="1124315"/>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8" name="Freeform 26"/>
            <p:cNvSpPr>
              <a:spLocks noEditPoints="1"/>
            </p:cNvSpPr>
            <p:nvPr/>
          </p:nvSpPr>
          <p:spPr bwMode="auto">
            <a:xfrm>
              <a:off x="4691145" y="3437021"/>
              <a:ext cx="358859" cy="519641"/>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9" name="Freeform 27"/>
            <p:cNvSpPr>
              <a:spLocks noEditPoints="1"/>
            </p:cNvSpPr>
            <p:nvPr/>
          </p:nvSpPr>
          <p:spPr bwMode="auto">
            <a:xfrm>
              <a:off x="4634483" y="4769192"/>
              <a:ext cx="708274" cy="642465"/>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0" name="Freeform 28"/>
            <p:cNvSpPr/>
            <p:nvPr/>
          </p:nvSpPr>
          <p:spPr bwMode="auto">
            <a:xfrm>
              <a:off x="4842243" y="4362927"/>
              <a:ext cx="538288" cy="557433"/>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1" name="Freeform 29"/>
            <p:cNvSpPr/>
            <p:nvPr/>
          </p:nvSpPr>
          <p:spPr bwMode="auto">
            <a:xfrm>
              <a:off x="4870575" y="3399229"/>
              <a:ext cx="576063" cy="1029834"/>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2" name="Freeform 30"/>
            <p:cNvSpPr>
              <a:spLocks noEditPoints="1"/>
            </p:cNvSpPr>
            <p:nvPr/>
          </p:nvSpPr>
          <p:spPr bwMode="auto">
            <a:xfrm>
              <a:off x="5654397" y="2936275"/>
              <a:ext cx="670500" cy="935354"/>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3" name="Freeform 31"/>
            <p:cNvSpPr/>
            <p:nvPr/>
          </p:nvSpPr>
          <p:spPr bwMode="auto">
            <a:xfrm>
              <a:off x="5342758" y="3238612"/>
              <a:ext cx="406077" cy="803082"/>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4" name="Freeform 32"/>
            <p:cNvSpPr/>
            <p:nvPr/>
          </p:nvSpPr>
          <p:spPr bwMode="auto">
            <a:xfrm>
              <a:off x="5380531" y="3786598"/>
              <a:ext cx="651612" cy="642465"/>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5" name="Freeform 33"/>
            <p:cNvSpPr/>
            <p:nvPr/>
          </p:nvSpPr>
          <p:spPr bwMode="auto">
            <a:xfrm>
              <a:off x="5172772" y="4240103"/>
              <a:ext cx="878260" cy="547986"/>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nvGrpSpPr>
            <p:cNvPr id="116" name="组合 25"/>
            <p:cNvGrpSpPr/>
            <p:nvPr/>
          </p:nvGrpSpPr>
          <p:grpSpPr bwMode="auto">
            <a:xfrm>
              <a:off x="5786608" y="3522053"/>
              <a:ext cx="916035" cy="1936845"/>
              <a:chOff x="5593829" y="2406963"/>
              <a:chExt cx="829748" cy="1753589"/>
            </a:xfrm>
            <a:grpFill/>
          </p:grpSpPr>
          <p:sp>
            <p:nvSpPr>
              <p:cNvPr id="120"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2"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5"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6"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8"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9"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sp>
          <p:nvSpPr>
            <p:cNvPr id="117" name="Freeform 36"/>
            <p:cNvSpPr/>
            <p:nvPr/>
          </p:nvSpPr>
          <p:spPr bwMode="auto">
            <a:xfrm>
              <a:off x="5219990" y="4636920"/>
              <a:ext cx="632726" cy="755841"/>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8" name="Freeform 37"/>
            <p:cNvSpPr/>
            <p:nvPr/>
          </p:nvSpPr>
          <p:spPr bwMode="auto">
            <a:xfrm>
              <a:off x="5824384" y="3153580"/>
              <a:ext cx="292753" cy="321233"/>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9" name="Freeform 38"/>
            <p:cNvSpPr/>
            <p:nvPr/>
          </p:nvSpPr>
          <p:spPr bwMode="auto">
            <a:xfrm>
              <a:off x="6598763" y="4362927"/>
              <a:ext cx="66106" cy="75584"/>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sp>
        <p:nvSpPr>
          <p:cNvPr id="142" name="五角星 141"/>
          <p:cNvSpPr/>
          <p:nvPr/>
        </p:nvSpPr>
        <p:spPr bwMode="auto">
          <a:xfrm>
            <a:off x="3873892" y="2241203"/>
            <a:ext cx="230303" cy="229134"/>
          </a:xfrm>
          <a:prstGeom prst="star5">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3" name="椭圆 142"/>
          <p:cNvSpPr/>
          <p:nvPr/>
        </p:nvSpPr>
        <p:spPr bwMode="auto">
          <a:xfrm>
            <a:off x="4685382" y="188408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4" name="椭圆 143"/>
          <p:cNvSpPr/>
          <p:nvPr/>
        </p:nvSpPr>
        <p:spPr bwMode="auto">
          <a:xfrm>
            <a:off x="4508374" y="188408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5" name="椭圆 144"/>
          <p:cNvSpPr/>
          <p:nvPr/>
        </p:nvSpPr>
        <p:spPr bwMode="auto">
          <a:xfrm>
            <a:off x="4097258" y="219825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6" name="椭圆 145"/>
          <p:cNvSpPr/>
          <p:nvPr/>
        </p:nvSpPr>
        <p:spPr bwMode="auto">
          <a:xfrm>
            <a:off x="4017319" y="260382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7" name="椭圆 146"/>
          <p:cNvSpPr/>
          <p:nvPr/>
        </p:nvSpPr>
        <p:spPr bwMode="auto">
          <a:xfrm>
            <a:off x="4102968" y="284944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8" name="椭圆 147"/>
          <p:cNvSpPr/>
          <p:nvPr/>
        </p:nvSpPr>
        <p:spPr bwMode="auto">
          <a:xfrm>
            <a:off x="3623334" y="310649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9" name="椭圆 148"/>
          <p:cNvSpPr/>
          <p:nvPr/>
        </p:nvSpPr>
        <p:spPr bwMode="auto">
          <a:xfrm>
            <a:off x="4188617" y="3432093"/>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0" name="椭圆 149"/>
          <p:cNvSpPr/>
          <p:nvPr/>
        </p:nvSpPr>
        <p:spPr bwMode="auto">
          <a:xfrm>
            <a:off x="4411304" y="3277863"/>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1" name="椭圆 150"/>
          <p:cNvSpPr/>
          <p:nvPr/>
        </p:nvSpPr>
        <p:spPr bwMode="auto">
          <a:xfrm>
            <a:off x="4268556" y="322645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2" name="椭圆 151"/>
          <p:cNvSpPr/>
          <p:nvPr/>
        </p:nvSpPr>
        <p:spPr bwMode="auto">
          <a:xfrm>
            <a:off x="4377045" y="3140770"/>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3" name="椭圆 152"/>
          <p:cNvSpPr/>
          <p:nvPr/>
        </p:nvSpPr>
        <p:spPr bwMode="auto">
          <a:xfrm>
            <a:off x="3820326" y="3963326"/>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4" name="椭圆 153"/>
          <p:cNvSpPr/>
          <p:nvPr/>
        </p:nvSpPr>
        <p:spPr bwMode="auto">
          <a:xfrm>
            <a:off x="3589073" y="4091851"/>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5" name="椭圆 154"/>
          <p:cNvSpPr/>
          <p:nvPr/>
        </p:nvSpPr>
        <p:spPr bwMode="auto">
          <a:xfrm>
            <a:off x="2946706" y="3337842"/>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6" name="椭圆 155"/>
          <p:cNvSpPr/>
          <p:nvPr/>
        </p:nvSpPr>
        <p:spPr bwMode="auto">
          <a:xfrm>
            <a:off x="2544155" y="272092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7" name="椭圆 156"/>
          <p:cNvSpPr/>
          <p:nvPr/>
        </p:nvSpPr>
        <p:spPr bwMode="auto">
          <a:xfrm>
            <a:off x="4402740" y="3414956"/>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8" name="椭圆 157"/>
          <p:cNvSpPr/>
          <p:nvPr/>
        </p:nvSpPr>
        <p:spPr bwMode="auto">
          <a:xfrm>
            <a:off x="3663859" y="253459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9" name="椭圆 158"/>
          <p:cNvSpPr/>
          <p:nvPr/>
        </p:nvSpPr>
        <p:spPr bwMode="auto">
          <a:xfrm>
            <a:off x="4521833" y="4125460"/>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0" name="椭圆 159"/>
          <p:cNvSpPr/>
          <p:nvPr/>
        </p:nvSpPr>
        <p:spPr bwMode="auto">
          <a:xfrm>
            <a:off x="3697261" y="4471779"/>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61" name="组合 160"/>
          <p:cNvGrpSpPr/>
          <p:nvPr/>
        </p:nvGrpSpPr>
        <p:grpSpPr bwMode="auto">
          <a:xfrm>
            <a:off x="5020363" y="1802011"/>
            <a:ext cx="2538643" cy="1180606"/>
            <a:chOff x="6013982" y="2488783"/>
            <a:chExt cx="2709794" cy="1196094"/>
          </a:xfrm>
        </p:grpSpPr>
        <p:sp>
          <p:nvSpPr>
            <p:cNvPr id="162" name="矩形 60"/>
            <p:cNvSpPr>
              <a:spLocks noChangeArrowheads="1"/>
            </p:cNvSpPr>
            <p:nvPr/>
          </p:nvSpPr>
          <p:spPr bwMode="auto">
            <a:xfrm>
              <a:off x="6300712" y="2488783"/>
              <a:ext cx="854168" cy="37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eaLnBrk="1" hangingPunct="1">
                <a:lnSpc>
                  <a:spcPct val="150000"/>
                </a:lnSpc>
                <a:buClr>
                  <a:srgbClr val="0070C0"/>
                </a:buClr>
              </a:pPr>
              <a:r>
                <a:rPr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rPr>
                <a:t>公司业务</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3" name="直接连接符 162"/>
            <p:cNvCxnSpPr/>
            <p:nvPr/>
          </p:nvCxnSpPr>
          <p:spPr>
            <a:xfrm>
              <a:off x="7231260" y="2718197"/>
              <a:ext cx="1422072"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64" name="矩形 67"/>
            <p:cNvSpPr>
              <a:spLocks noChangeArrowheads="1"/>
            </p:cNvSpPr>
            <p:nvPr/>
          </p:nvSpPr>
          <p:spPr bwMode="auto">
            <a:xfrm>
              <a:off x="6013982" y="2842978"/>
              <a:ext cx="2709794" cy="84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50000"/>
                </a:lnSpc>
              </a:pP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5" name="直接连接符 164"/>
            <p:cNvCxnSpPr/>
            <p:nvPr/>
          </p:nvCxnSpPr>
          <p:spPr>
            <a:xfrm>
              <a:off x="6069330" y="2718197"/>
              <a:ext cx="160320"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sp>
        <p:nvSpPr>
          <p:cNvPr id="166" name="矩形 165"/>
          <p:cNvSpPr>
            <a:spLocks noChangeArrowheads="1"/>
          </p:cNvSpPr>
          <p:nvPr/>
        </p:nvSpPr>
        <p:spPr bwMode="auto">
          <a:xfrm>
            <a:off x="5015629" y="2881924"/>
            <a:ext cx="2543377" cy="830997"/>
          </a:xfrm>
          <a:prstGeom prst="rect">
            <a:avLst/>
          </a:prstGeom>
        </p:spPr>
        <p:txBody>
          <a:bodyPr wrap="square">
            <a:spAutoFit/>
          </a:bodyPr>
          <a:lstStyle/>
          <a:p>
            <a:pPr defTabSz="685800"/>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3" name="矩形 122"/>
          <p:cNvSpPr/>
          <p:nvPr/>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 calcmode="lin" valueType="num">
                                      <p:cBhvr additive="base">
                                        <p:cTn id="7" dur="500" fill="hold"/>
                                        <p:tgtEl>
                                          <p:spTgt spid="127"/>
                                        </p:tgtEl>
                                        <p:attrNameLst>
                                          <p:attrName>ppt_x</p:attrName>
                                        </p:attrNameLst>
                                      </p:cBhvr>
                                      <p:tavLst>
                                        <p:tav tm="0">
                                          <p:val>
                                            <p:strVal val="0-#ppt_w/2"/>
                                          </p:val>
                                        </p:tav>
                                        <p:tav tm="100000">
                                          <p:val>
                                            <p:strVal val="#ppt_x"/>
                                          </p:val>
                                        </p:tav>
                                      </p:tavLst>
                                    </p:anim>
                                    <p:anim calcmode="lin" valueType="num">
                                      <p:cBhvr additive="base">
                                        <p:cTn id="8" dur="500" fill="hold"/>
                                        <p:tgtEl>
                                          <p:spTgt spid="127"/>
                                        </p:tgtEl>
                                        <p:attrNameLst>
                                          <p:attrName>ppt_y</p:attrName>
                                        </p:attrNameLst>
                                      </p:cBhvr>
                                      <p:tavLst>
                                        <p:tav tm="0">
                                          <p:val>
                                            <p:strVal val="#ppt_y"/>
                                          </p:val>
                                        </p:tav>
                                        <p:tav tm="100000">
                                          <p:val>
                                            <p:strVal val="#ppt_y"/>
                                          </p:val>
                                        </p:tav>
                                      </p:tavLst>
                                    </p:anim>
                                  </p:childTnLst>
                                </p:cTn>
                              </p:par>
                              <p:par>
                                <p:cTn id="9" presetID="12" presetClass="entr" presetSubtype="8" fill="hold" nodeType="withEffect">
                                  <p:stCondLst>
                                    <p:cond delay="50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right)">
                                      <p:cBhvr>
                                        <p:cTn id="12" dur="500"/>
                                        <p:tgtEl>
                                          <p:spTgt spid="52"/>
                                        </p:tgtEl>
                                      </p:cBhvr>
                                    </p:animEffect>
                                  </p:childTnLst>
                                </p:cTn>
                              </p:par>
                              <p:par>
                                <p:cTn id="13" presetID="23" presetClass="entr" presetSubtype="32" fill="hold" nodeType="withEffect">
                                  <p:stCondLst>
                                    <p:cond delay="1000"/>
                                  </p:stCondLst>
                                  <p:childTnLst>
                                    <p:set>
                                      <p:cBhvr>
                                        <p:cTn id="14" dur="1" fill="hold">
                                          <p:stCondLst>
                                            <p:cond delay="0"/>
                                          </p:stCondLst>
                                        </p:cTn>
                                        <p:tgtEl>
                                          <p:spTgt spid="90"/>
                                        </p:tgtEl>
                                        <p:attrNameLst>
                                          <p:attrName>style.visibility</p:attrName>
                                        </p:attrNameLst>
                                      </p:cBhvr>
                                      <p:to>
                                        <p:strVal val="visible"/>
                                      </p:to>
                                    </p:set>
                                    <p:anim calcmode="lin" valueType="num">
                                      <p:cBhvr>
                                        <p:cTn id="15" dur="500" fill="hold"/>
                                        <p:tgtEl>
                                          <p:spTgt spid="90"/>
                                        </p:tgtEl>
                                        <p:attrNameLst>
                                          <p:attrName>ppt_w</p:attrName>
                                        </p:attrNameLst>
                                      </p:cBhvr>
                                      <p:tavLst>
                                        <p:tav tm="0">
                                          <p:val>
                                            <p:strVal val="4*#ppt_w"/>
                                          </p:val>
                                        </p:tav>
                                        <p:tav tm="100000">
                                          <p:val>
                                            <p:strVal val="#ppt_w"/>
                                          </p:val>
                                        </p:tav>
                                      </p:tavLst>
                                    </p:anim>
                                    <p:anim calcmode="lin" valueType="num">
                                      <p:cBhvr>
                                        <p:cTn id="16" dur="500" fill="hold"/>
                                        <p:tgtEl>
                                          <p:spTgt spid="90"/>
                                        </p:tgtEl>
                                        <p:attrNameLst>
                                          <p:attrName>ppt_h</p:attrName>
                                        </p:attrNameLst>
                                      </p:cBhvr>
                                      <p:tavLst>
                                        <p:tav tm="0">
                                          <p:val>
                                            <p:strVal val="4*#ppt_h"/>
                                          </p:val>
                                        </p:tav>
                                        <p:tav tm="100000">
                                          <p:val>
                                            <p:strVal val="#ppt_h"/>
                                          </p:val>
                                        </p:tav>
                                      </p:tavLst>
                                    </p:anim>
                                  </p:childTnLst>
                                </p:cTn>
                              </p:par>
                              <p:par>
                                <p:cTn id="17" presetID="53" presetClass="entr" presetSubtype="16" fill="hold" grpId="0" nodeType="withEffect">
                                  <p:stCondLst>
                                    <p:cond delay="1500"/>
                                  </p:stCondLst>
                                  <p:childTnLst>
                                    <p:set>
                                      <p:cBhvr>
                                        <p:cTn id="18" dur="1" fill="hold">
                                          <p:stCondLst>
                                            <p:cond delay="0"/>
                                          </p:stCondLst>
                                        </p:cTn>
                                        <p:tgtEl>
                                          <p:spTgt spid="143"/>
                                        </p:tgtEl>
                                        <p:attrNameLst>
                                          <p:attrName>style.visibility</p:attrName>
                                        </p:attrNameLst>
                                      </p:cBhvr>
                                      <p:to>
                                        <p:strVal val="visible"/>
                                      </p:to>
                                    </p:set>
                                    <p:anim calcmode="lin" valueType="num">
                                      <p:cBhvr>
                                        <p:cTn id="19" dur="500" fill="hold"/>
                                        <p:tgtEl>
                                          <p:spTgt spid="143"/>
                                        </p:tgtEl>
                                        <p:attrNameLst>
                                          <p:attrName>ppt_w</p:attrName>
                                        </p:attrNameLst>
                                      </p:cBhvr>
                                      <p:tavLst>
                                        <p:tav tm="0">
                                          <p:val>
                                            <p:fltVal val="0"/>
                                          </p:val>
                                        </p:tav>
                                        <p:tav tm="100000">
                                          <p:val>
                                            <p:strVal val="#ppt_w"/>
                                          </p:val>
                                        </p:tav>
                                      </p:tavLst>
                                    </p:anim>
                                    <p:anim calcmode="lin" valueType="num">
                                      <p:cBhvr>
                                        <p:cTn id="20" dur="500" fill="hold"/>
                                        <p:tgtEl>
                                          <p:spTgt spid="143"/>
                                        </p:tgtEl>
                                        <p:attrNameLst>
                                          <p:attrName>ppt_h</p:attrName>
                                        </p:attrNameLst>
                                      </p:cBhvr>
                                      <p:tavLst>
                                        <p:tav tm="0">
                                          <p:val>
                                            <p:fltVal val="0"/>
                                          </p:val>
                                        </p:tav>
                                        <p:tav tm="100000">
                                          <p:val>
                                            <p:strVal val="#ppt_h"/>
                                          </p:val>
                                        </p:tav>
                                      </p:tavLst>
                                    </p:anim>
                                    <p:animEffect transition="in" filter="fade">
                                      <p:cBhvr>
                                        <p:cTn id="21" dur="500"/>
                                        <p:tgtEl>
                                          <p:spTgt spid="143"/>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144"/>
                                        </p:tgtEl>
                                        <p:attrNameLst>
                                          <p:attrName>style.visibility</p:attrName>
                                        </p:attrNameLst>
                                      </p:cBhvr>
                                      <p:to>
                                        <p:strVal val="visible"/>
                                      </p:to>
                                    </p:set>
                                    <p:anim calcmode="lin" valueType="num">
                                      <p:cBhvr>
                                        <p:cTn id="24" dur="500" fill="hold"/>
                                        <p:tgtEl>
                                          <p:spTgt spid="144"/>
                                        </p:tgtEl>
                                        <p:attrNameLst>
                                          <p:attrName>ppt_w</p:attrName>
                                        </p:attrNameLst>
                                      </p:cBhvr>
                                      <p:tavLst>
                                        <p:tav tm="0">
                                          <p:val>
                                            <p:fltVal val="0"/>
                                          </p:val>
                                        </p:tav>
                                        <p:tav tm="100000">
                                          <p:val>
                                            <p:strVal val="#ppt_w"/>
                                          </p:val>
                                        </p:tav>
                                      </p:tavLst>
                                    </p:anim>
                                    <p:anim calcmode="lin" valueType="num">
                                      <p:cBhvr>
                                        <p:cTn id="25" dur="500" fill="hold"/>
                                        <p:tgtEl>
                                          <p:spTgt spid="144"/>
                                        </p:tgtEl>
                                        <p:attrNameLst>
                                          <p:attrName>ppt_h</p:attrName>
                                        </p:attrNameLst>
                                      </p:cBhvr>
                                      <p:tavLst>
                                        <p:tav tm="0">
                                          <p:val>
                                            <p:fltVal val="0"/>
                                          </p:val>
                                        </p:tav>
                                        <p:tav tm="100000">
                                          <p:val>
                                            <p:strVal val="#ppt_h"/>
                                          </p:val>
                                        </p:tav>
                                      </p:tavLst>
                                    </p:anim>
                                    <p:animEffect transition="in" filter="fade">
                                      <p:cBhvr>
                                        <p:cTn id="26" dur="500"/>
                                        <p:tgtEl>
                                          <p:spTgt spid="144"/>
                                        </p:tgtEl>
                                      </p:cBhvr>
                                    </p:animEffect>
                                  </p:childTnLst>
                                </p:cTn>
                              </p:par>
                              <p:par>
                                <p:cTn id="27" presetID="53" presetClass="entr" presetSubtype="16" fill="hold" grpId="0" nodeType="withEffect">
                                  <p:stCondLst>
                                    <p:cond delay="1500"/>
                                  </p:stCondLst>
                                  <p:childTnLst>
                                    <p:set>
                                      <p:cBhvr>
                                        <p:cTn id="28" dur="1" fill="hold">
                                          <p:stCondLst>
                                            <p:cond delay="0"/>
                                          </p:stCondLst>
                                        </p:cTn>
                                        <p:tgtEl>
                                          <p:spTgt spid="145"/>
                                        </p:tgtEl>
                                        <p:attrNameLst>
                                          <p:attrName>style.visibility</p:attrName>
                                        </p:attrNameLst>
                                      </p:cBhvr>
                                      <p:to>
                                        <p:strVal val="visible"/>
                                      </p:to>
                                    </p:set>
                                    <p:anim calcmode="lin" valueType="num">
                                      <p:cBhvr>
                                        <p:cTn id="29" dur="500" fill="hold"/>
                                        <p:tgtEl>
                                          <p:spTgt spid="145"/>
                                        </p:tgtEl>
                                        <p:attrNameLst>
                                          <p:attrName>ppt_w</p:attrName>
                                        </p:attrNameLst>
                                      </p:cBhvr>
                                      <p:tavLst>
                                        <p:tav tm="0">
                                          <p:val>
                                            <p:fltVal val="0"/>
                                          </p:val>
                                        </p:tav>
                                        <p:tav tm="100000">
                                          <p:val>
                                            <p:strVal val="#ppt_w"/>
                                          </p:val>
                                        </p:tav>
                                      </p:tavLst>
                                    </p:anim>
                                    <p:anim calcmode="lin" valueType="num">
                                      <p:cBhvr>
                                        <p:cTn id="30" dur="500" fill="hold"/>
                                        <p:tgtEl>
                                          <p:spTgt spid="145"/>
                                        </p:tgtEl>
                                        <p:attrNameLst>
                                          <p:attrName>ppt_h</p:attrName>
                                        </p:attrNameLst>
                                      </p:cBhvr>
                                      <p:tavLst>
                                        <p:tav tm="0">
                                          <p:val>
                                            <p:fltVal val="0"/>
                                          </p:val>
                                        </p:tav>
                                        <p:tav tm="100000">
                                          <p:val>
                                            <p:strVal val="#ppt_h"/>
                                          </p:val>
                                        </p:tav>
                                      </p:tavLst>
                                    </p:anim>
                                    <p:animEffect transition="in" filter="fade">
                                      <p:cBhvr>
                                        <p:cTn id="31" dur="500"/>
                                        <p:tgtEl>
                                          <p:spTgt spid="145"/>
                                        </p:tgtEl>
                                      </p:cBhvr>
                                    </p:animEffect>
                                  </p:childTnLst>
                                </p:cTn>
                              </p:par>
                              <p:par>
                                <p:cTn id="32" presetID="53" presetClass="entr" presetSubtype="16" fill="hold" grpId="0" nodeType="withEffect">
                                  <p:stCondLst>
                                    <p:cond delay="1500"/>
                                  </p:stCondLst>
                                  <p:childTnLst>
                                    <p:set>
                                      <p:cBhvr>
                                        <p:cTn id="33" dur="1" fill="hold">
                                          <p:stCondLst>
                                            <p:cond delay="0"/>
                                          </p:stCondLst>
                                        </p:cTn>
                                        <p:tgtEl>
                                          <p:spTgt spid="146"/>
                                        </p:tgtEl>
                                        <p:attrNameLst>
                                          <p:attrName>style.visibility</p:attrName>
                                        </p:attrNameLst>
                                      </p:cBhvr>
                                      <p:to>
                                        <p:strVal val="visible"/>
                                      </p:to>
                                    </p:set>
                                    <p:anim calcmode="lin" valueType="num">
                                      <p:cBhvr>
                                        <p:cTn id="34" dur="500" fill="hold"/>
                                        <p:tgtEl>
                                          <p:spTgt spid="146"/>
                                        </p:tgtEl>
                                        <p:attrNameLst>
                                          <p:attrName>ppt_w</p:attrName>
                                        </p:attrNameLst>
                                      </p:cBhvr>
                                      <p:tavLst>
                                        <p:tav tm="0">
                                          <p:val>
                                            <p:fltVal val="0"/>
                                          </p:val>
                                        </p:tav>
                                        <p:tav tm="100000">
                                          <p:val>
                                            <p:strVal val="#ppt_w"/>
                                          </p:val>
                                        </p:tav>
                                      </p:tavLst>
                                    </p:anim>
                                    <p:anim calcmode="lin" valueType="num">
                                      <p:cBhvr>
                                        <p:cTn id="35" dur="500" fill="hold"/>
                                        <p:tgtEl>
                                          <p:spTgt spid="146"/>
                                        </p:tgtEl>
                                        <p:attrNameLst>
                                          <p:attrName>ppt_h</p:attrName>
                                        </p:attrNameLst>
                                      </p:cBhvr>
                                      <p:tavLst>
                                        <p:tav tm="0">
                                          <p:val>
                                            <p:fltVal val="0"/>
                                          </p:val>
                                        </p:tav>
                                        <p:tav tm="100000">
                                          <p:val>
                                            <p:strVal val="#ppt_h"/>
                                          </p:val>
                                        </p:tav>
                                      </p:tavLst>
                                    </p:anim>
                                    <p:animEffect transition="in" filter="fade">
                                      <p:cBhvr>
                                        <p:cTn id="36" dur="500"/>
                                        <p:tgtEl>
                                          <p:spTgt spid="146"/>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147"/>
                                        </p:tgtEl>
                                        <p:attrNameLst>
                                          <p:attrName>style.visibility</p:attrName>
                                        </p:attrNameLst>
                                      </p:cBhvr>
                                      <p:to>
                                        <p:strVal val="visible"/>
                                      </p:to>
                                    </p:set>
                                    <p:anim calcmode="lin" valueType="num">
                                      <p:cBhvr>
                                        <p:cTn id="39" dur="500" fill="hold"/>
                                        <p:tgtEl>
                                          <p:spTgt spid="147"/>
                                        </p:tgtEl>
                                        <p:attrNameLst>
                                          <p:attrName>ppt_w</p:attrName>
                                        </p:attrNameLst>
                                      </p:cBhvr>
                                      <p:tavLst>
                                        <p:tav tm="0">
                                          <p:val>
                                            <p:fltVal val="0"/>
                                          </p:val>
                                        </p:tav>
                                        <p:tav tm="100000">
                                          <p:val>
                                            <p:strVal val="#ppt_w"/>
                                          </p:val>
                                        </p:tav>
                                      </p:tavLst>
                                    </p:anim>
                                    <p:anim calcmode="lin" valueType="num">
                                      <p:cBhvr>
                                        <p:cTn id="40" dur="500" fill="hold"/>
                                        <p:tgtEl>
                                          <p:spTgt spid="147"/>
                                        </p:tgtEl>
                                        <p:attrNameLst>
                                          <p:attrName>ppt_h</p:attrName>
                                        </p:attrNameLst>
                                      </p:cBhvr>
                                      <p:tavLst>
                                        <p:tav tm="0">
                                          <p:val>
                                            <p:fltVal val="0"/>
                                          </p:val>
                                        </p:tav>
                                        <p:tav tm="100000">
                                          <p:val>
                                            <p:strVal val="#ppt_h"/>
                                          </p:val>
                                        </p:tav>
                                      </p:tavLst>
                                    </p:anim>
                                    <p:animEffect transition="in" filter="fade">
                                      <p:cBhvr>
                                        <p:cTn id="41" dur="500"/>
                                        <p:tgtEl>
                                          <p:spTgt spid="147"/>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148"/>
                                        </p:tgtEl>
                                        <p:attrNameLst>
                                          <p:attrName>style.visibility</p:attrName>
                                        </p:attrNameLst>
                                      </p:cBhvr>
                                      <p:to>
                                        <p:strVal val="visible"/>
                                      </p:to>
                                    </p:set>
                                    <p:anim calcmode="lin" valueType="num">
                                      <p:cBhvr>
                                        <p:cTn id="44" dur="500" fill="hold"/>
                                        <p:tgtEl>
                                          <p:spTgt spid="148"/>
                                        </p:tgtEl>
                                        <p:attrNameLst>
                                          <p:attrName>ppt_w</p:attrName>
                                        </p:attrNameLst>
                                      </p:cBhvr>
                                      <p:tavLst>
                                        <p:tav tm="0">
                                          <p:val>
                                            <p:fltVal val="0"/>
                                          </p:val>
                                        </p:tav>
                                        <p:tav tm="100000">
                                          <p:val>
                                            <p:strVal val="#ppt_w"/>
                                          </p:val>
                                        </p:tav>
                                      </p:tavLst>
                                    </p:anim>
                                    <p:anim calcmode="lin" valueType="num">
                                      <p:cBhvr>
                                        <p:cTn id="45" dur="500" fill="hold"/>
                                        <p:tgtEl>
                                          <p:spTgt spid="148"/>
                                        </p:tgtEl>
                                        <p:attrNameLst>
                                          <p:attrName>ppt_h</p:attrName>
                                        </p:attrNameLst>
                                      </p:cBhvr>
                                      <p:tavLst>
                                        <p:tav tm="0">
                                          <p:val>
                                            <p:fltVal val="0"/>
                                          </p:val>
                                        </p:tav>
                                        <p:tav tm="100000">
                                          <p:val>
                                            <p:strVal val="#ppt_h"/>
                                          </p:val>
                                        </p:tav>
                                      </p:tavLst>
                                    </p:anim>
                                    <p:animEffect transition="in" filter="fade">
                                      <p:cBhvr>
                                        <p:cTn id="46" dur="500"/>
                                        <p:tgtEl>
                                          <p:spTgt spid="148"/>
                                        </p:tgtEl>
                                      </p:cBhvr>
                                    </p:animEffect>
                                  </p:childTnLst>
                                </p:cTn>
                              </p:par>
                              <p:par>
                                <p:cTn id="47" presetID="53" presetClass="entr" presetSubtype="16" fill="hold" grpId="0" nodeType="withEffect">
                                  <p:stCondLst>
                                    <p:cond delay="1500"/>
                                  </p:stCondLst>
                                  <p:childTnLst>
                                    <p:set>
                                      <p:cBhvr>
                                        <p:cTn id="48" dur="1" fill="hold">
                                          <p:stCondLst>
                                            <p:cond delay="0"/>
                                          </p:stCondLst>
                                        </p:cTn>
                                        <p:tgtEl>
                                          <p:spTgt spid="149"/>
                                        </p:tgtEl>
                                        <p:attrNameLst>
                                          <p:attrName>style.visibility</p:attrName>
                                        </p:attrNameLst>
                                      </p:cBhvr>
                                      <p:to>
                                        <p:strVal val="visible"/>
                                      </p:to>
                                    </p:set>
                                    <p:anim calcmode="lin" valueType="num">
                                      <p:cBhvr>
                                        <p:cTn id="49" dur="500" fill="hold"/>
                                        <p:tgtEl>
                                          <p:spTgt spid="149"/>
                                        </p:tgtEl>
                                        <p:attrNameLst>
                                          <p:attrName>ppt_w</p:attrName>
                                        </p:attrNameLst>
                                      </p:cBhvr>
                                      <p:tavLst>
                                        <p:tav tm="0">
                                          <p:val>
                                            <p:fltVal val="0"/>
                                          </p:val>
                                        </p:tav>
                                        <p:tav tm="100000">
                                          <p:val>
                                            <p:strVal val="#ppt_w"/>
                                          </p:val>
                                        </p:tav>
                                      </p:tavLst>
                                    </p:anim>
                                    <p:anim calcmode="lin" valueType="num">
                                      <p:cBhvr>
                                        <p:cTn id="50" dur="500" fill="hold"/>
                                        <p:tgtEl>
                                          <p:spTgt spid="149"/>
                                        </p:tgtEl>
                                        <p:attrNameLst>
                                          <p:attrName>ppt_h</p:attrName>
                                        </p:attrNameLst>
                                      </p:cBhvr>
                                      <p:tavLst>
                                        <p:tav tm="0">
                                          <p:val>
                                            <p:fltVal val="0"/>
                                          </p:val>
                                        </p:tav>
                                        <p:tav tm="100000">
                                          <p:val>
                                            <p:strVal val="#ppt_h"/>
                                          </p:val>
                                        </p:tav>
                                      </p:tavLst>
                                    </p:anim>
                                    <p:animEffect transition="in" filter="fade">
                                      <p:cBhvr>
                                        <p:cTn id="51" dur="500"/>
                                        <p:tgtEl>
                                          <p:spTgt spid="149"/>
                                        </p:tgtEl>
                                      </p:cBhvr>
                                    </p:animEffect>
                                  </p:childTnLst>
                                </p:cTn>
                              </p:par>
                              <p:par>
                                <p:cTn id="52" presetID="53" presetClass="entr" presetSubtype="16" fill="hold" grpId="0" nodeType="withEffect">
                                  <p:stCondLst>
                                    <p:cond delay="1500"/>
                                  </p:stCondLst>
                                  <p:childTnLst>
                                    <p:set>
                                      <p:cBhvr>
                                        <p:cTn id="53" dur="1" fill="hold">
                                          <p:stCondLst>
                                            <p:cond delay="0"/>
                                          </p:stCondLst>
                                        </p:cTn>
                                        <p:tgtEl>
                                          <p:spTgt spid="150"/>
                                        </p:tgtEl>
                                        <p:attrNameLst>
                                          <p:attrName>style.visibility</p:attrName>
                                        </p:attrNameLst>
                                      </p:cBhvr>
                                      <p:to>
                                        <p:strVal val="visible"/>
                                      </p:to>
                                    </p:set>
                                    <p:anim calcmode="lin" valueType="num">
                                      <p:cBhvr>
                                        <p:cTn id="54" dur="500" fill="hold"/>
                                        <p:tgtEl>
                                          <p:spTgt spid="150"/>
                                        </p:tgtEl>
                                        <p:attrNameLst>
                                          <p:attrName>ppt_w</p:attrName>
                                        </p:attrNameLst>
                                      </p:cBhvr>
                                      <p:tavLst>
                                        <p:tav tm="0">
                                          <p:val>
                                            <p:fltVal val="0"/>
                                          </p:val>
                                        </p:tav>
                                        <p:tav tm="100000">
                                          <p:val>
                                            <p:strVal val="#ppt_w"/>
                                          </p:val>
                                        </p:tav>
                                      </p:tavLst>
                                    </p:anim>
                                    <p:anim calcmode="lin" valueType="num">
                                      <p:cBhvr>
                                        <p:cTn id="55" dur="500" fill="hold"/>
                                        <p:tgtEl>
                                          <p:spTgt spid="150"/>
                                        </p:tgtEl>
                                        <p:attrNameLst>
                                          <p:attrName>ppt_h</p:attrName>
                                        </p:attrNameLst>
                                      </p:cBhvr>
                                      <p:tavLst>
                                        <p:tav tm="0">
                                          <p:val>
                                            <p:fltVal val="0"/>
                                          </p:val>
                                        </p:tav>
                                        <p:tav tm="100000">
                                          <p:val>
                                            <p:strVal val="#ppt_h"/>
                                          </p:val>
                                        </p:tav>
                                      </p:tavLst>
                                    </p:anim>
                                    <p:animEffect transition="in" filter="fade">
                                      <p:cBhvr>
                                        <p:cTn id="56" dur="500"/>
                                        <p:tgtEl>
                                          <p:spTgt spid="150"/>
                                        </p:tgtEl>
                                      </p:cBhvr>
                                    </p:animEffect>
                                  </p:childTnLst>
                                </p:cTn>
                              </p:par>
                              <p:par>
                                <p:cTn id="57" presetID="53" presetClass="entr" presetSubtype="16" fill="hold" grpId="0" nodeType="withEffect">
                                  <p:stCondLst>
                                    <p:cond delay="1500"/>
                                  </p:stCondLst>
                                  <p:childTnLst>
                                    <p:set>
                                      <p:cBhvr>
                                        <p:cTn id="58" dur="1" fill="hold">
                                          <p:stCondLst>
                                            <p:cond delay="0"/>
                                          </p:stCondLst>
                                        </p:cTn>
                                        <p:tgtEl>
                                          <p:spTgt spid="151"/>
                                        </p:tgtEl>
                                        <p:attrNameLst>
                                          <p:attrName>style.visibility</p:attrName>
                                        </p:attrNameLst>
                                      </p:cBhvr>
                                      <p:to>
                                        <p:strVal val="visible"/>
                                      </p:to>
                                    </p:set>
                                    <p:anim calcmode="lin" valueType="num">
                                      <p:cBhvr>
                                        <p:cTn id="59" dur="500" fill="hold"/>
                                        <p:tgtEl>
                                          <p:spTgt spid="151"/>
                                        </p:tgtEl>
                                        <p:attrNameLst>
                                          <p:attrName>ppt_w</p:attrName>
                                        </p:attrNameLst>
                                      </p:cBhvr>
                                      <p:tavLst>
                                        <p:tav tm="0">
                                          <p:val>
                                            <p:fltVal val="0"/>
                                          </p:val>
                                        </p:tav>
                                        <p:tav tm="100000">
                                          <p:val>
                                            <p:strVal val="#ppt_w"/>
                                          </p:val>
                                        </p:tav>
                                      </p:tavLst>
                                    </p:anim>
                                    <p:anim calcmode="lin" valueType="num">
                                      <p:cBhvr>
                                        <p:cTn id="60" dur="500" fill="hold"/>
                                        <p:tgtEl>
                                          <p:spTgt spid="151"/>
                                        </p:tgtEl>
                                        <p:attrNameLst>
                                          <p:attrName>ppt_h</p:attrName>
                                        </p:attrNameLst>
                                      </p:cBhvr>
                                      <p:tavLst>
                                        <p:tav tm="0">
                                          <p:val>
                                            <p:fltVal val="0"/>
                                          </p:val>
                                        </p:tav>
                                        <p:tav tm="100000">
                                          <p:val>
                                            <p:strVal val="#ppt_h"/>
                                          </p:val>
                                        </p:tav>
                                      </p:tavLst>
                                    </p:anim>
                                    <p:animEffect transition="in" filter="fade">
                                      <p:cBhvr>
                                        <p:cTn id="61" dur="500"/>
                                        <p:tgtEl>
                                          <p:spTgt spid="151"/>
                                        </p:tgtEl>
                                      </p:cBhvr>
                                    </p:animEffect>
                                  </p:childTnLst>
                                </p:cTn>
                              </p:par>
                              <p:par>
                                <p:cTn id="62" presetID="53" presetClass="entr" presetSubtype="16" fill="hold" grpId="0" nodeType="withEffect">
                                  <p:stCondLst>
                                    <p:cond delay="1500"/>
                                  </p:stCondLst>
                                  <p:childTnLst>
                                    <p:set>
                                      <p:cBhvr>
                                        <p:cTn id="63" dur="1" fill="hold">
                                          <p:stCondLst>
                                            <p:cond delay="0"/>
                                          </p:stCondLst>
                                        </p:cTn>
                                        <p:tgtEl>
                                          <p:spTgt spid="152"/>
                                        </p:tgtEl>
                                        <p:attrNameLst>
                                          <p:attrName>style.visibility</p:attrName>
                                        </p:attrNameLst>
                                      </p:cBhvr>
                                      <p:to>
                                        <p:strVal val="visible"/>
                                      </p:to>
                                    </p:set>
                                    <p:anim calcmode="lin" valueType="num">
                                      <p:cBhvr>
                                        <p:cTn id="64" dur="500" fill="hold"/>
                                        <p:tgtEl>
                                          <p:spTgt spid="152"/>
                                        </p:tgtEl>
                                        <p:attrNameLst>
                                          <p:attrName>ppt_w</p:attrName>
                                        </p:attrNameLst>
                                      </p:cBhvr>
                                      <p:tavLst>
                                        <p:tav tm="0">
                                          <p:val>
                                            <p:fltVal val="0"/>
                                          </p:val>
                                        </p:tav>
                                        <p:tav tm="100000">
                                          <p:val>
                                            <p:strVal val="#ppt_w"/>
                                          </p:val>
                                        </p:tav>
                                      </p:tavLst>
                                    </p:anim>
                                    <p:anim calcmode="lin" valueType="num">
                                      <p:cBhvr>
                                        <p:cTn id="65" dur="500" fill="hold"/>
                                        <p:tgtEl>
                                          <p:spTgt spid="152"/>
                                        </p:tgtEl>
                                        <p:attrNameLst>
                                          <p:attrName>ppt_h</p:attrName>
                                        </p:attrNameLst>
                                      </p:cBhvr>
                                      <p:tavLst>
                                        <p:tav tm="0">
                                          <p:val>
                                            <p:fltVal val="0"/>
                                          </p:val>
                                        </p:tav>
                                        <p:tav tm="100000">
                                          <p:val>
                                            <p:strVal val="#ppt_h"/>
                                          </p:val>
                                        </p:tav>
                                      </p:tavLst>
                                    </p:anim>
                                    <p:animEffect transition="in" filter="fade">
                                      <p:cBhvr>
                                        <p:cTn id="66" dur="500"/>
                                        <p:tgtEl>
                                          <p:spTgt spid="152"/>
                                        </p:tgtEl>
                                      </p:cBhvr>
                                    </p:animEffect>
                                  </p:childTnLst>
                                </p:cTn>
                              </p:par>
                              <p:par>
                                <p:cTn id="67" presetID="53" presetClass="entr" presetSubtype="16" fill="hold" grpId="0" nodeType="withEffect">
                                  <p:stCondLst>
                                    <p:cond delay="1500"/>
                                  </p:stCondLst>
                                  <p:childTnLst>
                                    <p:set>
                                      <p:cBhvr>
                                        <p:cTn id="68" dur="1" fill="hold">
                                          <p:stCondLst>
                                            <p:cond delay="0"/>
                                          </p:stCondLst>
                                        </p:cTn>
                                        <p:tgtEl>
                                          <p:spTgt spid="153"/>
                                        </p:tgtEl>
                                        <p:attrNameLst>
                                          <p:attrName>style.visibility</p:attrName>
                                        </p:attrNameLst>
                                      </p:cBhvr>
                                      <p:to>
                                        <p:strVal val="visible"/>
                                      </p:to>
                                    </p:set>
                                    <p:anim calcmode="lin" valueType="num">
                                      <p:cBhvr>
                                        <p:cTn id="69" dur="500" fill="hold"/>
                                        <p:tgtEl>
                                          <p:spTgt spid="153"/>
                                        </p:tgtEl>
                                        <p:attrNameLst>
                                          <p:attrName>ppt_w</p:attrName>
                                        </p:attrNameLst>
                                      </p:cBhvr>
                                      <p:tavLst>
                                        <p:tav tm="0">
                                          <p:val>
                                            <p:fltVal val="0"/>
                                          </p:val>
                                        </p:tav>
                                        <p:tav tm="100000">
                                          <p:val>
                                            <p:strVal val="#ppt_w"/>
                                          </p:val>
                                        </p:tav>
                                      </p:tavLst>
                                    </p:anim>
                                    <p:anim calcmode="lin" valueType="num">
                                      <p:cBhvr>
                                        <p:cTn id="70" dur="500" fill="hold"/>
                                        <p:tgtEl>
                                          <p:spTgt spid="153"/>
                                        </p:tgtEl>
                                        <p:attrNameLst>
                                          <p:attrName>ppt_h</p:attrName>
                                        </p:attrNameLst>
                                      </p:cBhvr>
                                      <p:tavLst>
                                        <p:tav tm="0">
                                          <p:val>
                                            <p:fltVal val="0"/>
                                          </p:val>
                                        </p:tav>
                                        <p:tav tm="100000">
                                          <p:val>
                                            <p:strVal val="#ppt_h"/>
                                          </p:val>
                                        </p:tav>
                                      </p:tavLst>
                                    </p:anim>
                                    <p:animEffect transition="in" filter="fade">
                                      <p:cBhvr>
                                        <p:cTn id="71" dur="500"/>
                                        <p:tgtEl>
                                          <p:spTgt spid="153"/>
                                        </p:tgtEl>
                                      </p:cBhvr>
                                    </p:animEffect>
                                  </p:childTnLst>
                                </p:cTn>
                              </p:par>
                              <p:par>
                                <p:cTn id="72" presetID="53" presetClass="entr" presetSubtype="16" fill="hold" grpId="0" nodeType="withEffect">
                                  <p:stCondLst>
                                    <p:cond delay="1500"/>
                                  </p:stCondLst>
                                  <p:childTnLst>
                                    <p:set>
                                      <p:cBhvr>
                                        <p:cTn id="73" dur="1" fill="hold">
                                          <p:stCondLst>
                                            <p:cond delay="0"/>
                                          </p:stCondLst>
                                        </p:cTn>
                                        <p:tgtEl>
                                          <p:spTgt spid="154"/>
                                        </p:tgtEl>
                                        <p:attrNameLst>
                                          <p:attrName>style.visibility</p:attrName>
                                        </p:attrNameLst>
                                      </p:cBhvr>
                                      <p:to>
                                        <p:strVal val="visible"/>
                                      </p:to>
                                    </p:set>
                                    <p:anim calcmode="lin" valueType="num">
                                      <p:cBhvr>
                                        <p:cTn id="74" dur="500" fill="hold"/>
                                        <p:tgtEl>
                                          <p:spTgt spid="154"/>
                                        </p:tgtEl>
                                        <p:attrNameLst>
                                          <p:attrName>ppt_w</p:attrName>
                                        </p:attrNameLst>
                                      </p:cBhvr>
                                      <p:tavLst>
                                        <p:tav tm="0">
                                          <p:val>
                                            <p:fltVal val="0"/>
                                          </p:val>
                                        </p:tav>
                                        <p:tav tm="100000">
                                          <p:val>
                                            <p:strVal val="#ppt_w"/>
                                          </p:val>
                                        </p:tav>
                                      </p:tavLst>
                                    </p:anim>
                                    <p:anim calcmode="lin" valueType="num">
                                      <p:cBhvr>
                                        <p:cTn id="75" dur="500" fill="hold"/>
                                        <p:tgtEl>
                                          <p:spTgt spid="154"/>
                                        </p:tgtEl>
                                        <p:attrNameLst>
                                          <p:attrName>ppt_h</p:attrName>
                                        </p:attrNameLst>
                                      </p:cBhvr>
                                      <p:tavLst>
                                        <p:tav tm="0">
                                          <p:val>
                                            <p:fltVal val="0"/>
                                          </p:val>
                                        </p:tav>
                                        <p:tav tm="100000">
                                          <p:val>
                                            <p:strVal val="#ppt_h"/>
                                          </p:val>
                                        </p:tav>
                                      </p:tavLst>
                                    </p:anim>
                                    <p:animEffect transition="in" filter="fade">
                                      <p:cBhvr>
                                        <p:cTn id="76" dur="500"/>
                                        <p:tgtEl>
                                          <p:spTgt spid="154"/>
                                        </p:tgtEl>
                                      </p:cBhvr>
                                    </p:animEffect>
                                  </p:childTnLst>
                                </p:cTn>
                              </p:par>
                              <p:par>
                                <p:cTn id="77" presetID="53" presetClass="entr" presetSubtype="16" fill="hold" grpId="0" nodeType="withEffect">
                                  <p:stCondLst>
                                    <p:cond delay="1500"/>
                                  </p:stCondLst>
                                  <p:childTnLst>
                                    <p:set>
                                      <p:cBhvr>
                                        <p:cTn id="78" dur="1" fill="hold">
                                          <p:stCondLst>
                                            <p:cond delay="0"/>
                                          </p:stCondLst>
                                        </p:cTn>
                                        <p:tgtEl>
                                          <p:spTgt spid="155"/>
                                        </p:tgtEl>
                                        <p:attrNameLst>
                                          <p:attrName>style.visibility</p:attrName>
                                        </p:attrNameLst>
                                      </p:cBhvr>
                                      <p:to>
                                        <p:strVal val="visible"/>
                                      </p:to>
                                    </p:set>
                                    <p:anim calcmode="lin" valueType="num">
                                      <p:cBhvr>
                                        <p:cTn id="79" dur="500" fill="hold"/>
                                        <p:tgtEl>
                                          <p:spTgt spid="155"/>
                                        </p:tgtEl>
                                        <p:attrNameLst>
                                          <p:attrName>ppt_w</p:attrName>
                                        </p:attrNameLst>
                                      </p:cBhvr>
                                      <p:tavLst>
                                        <p:tav tm="0">
                                          <p:val>
                                            <p:fltVal val="0"/>
                                          </p:val>
                                        </p:tav>
                                        <p:tav tm="100000">
                                          <p:val>
                                            <p:strVal val="#ppt_w"/>
                                          </p:val>
                                        </p:tav>
                                      </p:tavLst>
                                    </p:anim>
                                    <p:anim calcmode="lin" valueType="num">
                                      <p:cBhvr>
                                        <p:cTn id="80" dur="500" fill="hold"/>
                                        <p:tgtEl>
                                          <p:spTgt spid="155"/>
                                        </p:tgtEl>
                                        <p:attrNameLst>
                                          <p:attrName>ppt_h</p:attrName>
                                        </p:attrNameLst>
                                      </p:cBhvr>
                                      <p:tavLst>
                                        <p:tav tm="0">
                                          <p:val>
                                            <p:fltVal val="0"/>
                                          </p:val>
                                        </p:tav>
                                        <p:tav tm="100000">
                                          <p:val>
                                            <p:strVal val="#ppt_h"/>
                                          </p:val>
                                        </p:tav>
                                      </p:tavLst>
                                    </p:anim>
                                    <p:animEffect transition="in" filter="fade">
                                      <p:cBhvr>
                                        <p:cTn id="81" dur="500"/>
                                        <p:tgtEl>
                                          <p:spTgt spid="155"/>
                                        </p:tgtEl>
                                      </p:cBhvr>
                                    </p:animEffect>
                                  </p:childTnLst>
                                </p:cTn>
                              </p:par>
                              <p:par>
                                <p:cTn id="82" presetID="53" presetClass="entr" presetSubtype="16" fill="hold" grpId="0" nodeType="withEffect">
                                  <p:stCondLst>
                                    <p:cond delay="1500"/>
                                  </p:stCondLst>
                                  <p:childTnLst>
                                    <p:set>
                                      <p:cBhvr>
                                        <p:cTn id="83" dur="1" fill="hold">
                                          <p:stCondLst>
                                            <p:cond delay="0"/>
                                          </p:stCondLst>
                                        </p:cTn>
                                        <p:tgtEl>
                                          <p:spTgt spid="156"/>
                                        </p:tgtEl>
                                        <p:attrNameLst>
                                          <p:attrName>style.visibility</p:attrName>
                                        </p:attrNameLst>
                                      </p:cBhvr>
                                      <p:to>
                                        <p:strVal val="visible"/>
                                      </p:to>
                                    </p:set>
                                    <p:anim calcmode="lin" valueType="num">
                                      <p:cBhvr>
                                        <p:cTn id="84" dur="500" fill="hold"/>
                                        <p:tgtEl>
                                          <p:spTgt spid="156"/>
                                        </p:tgtEl>
                                        <p:attrNameLst>
                                          <p:attrName>ppt_w</p:attrName>
                                        </p:attrNameLst>
                                      </p:cBhvr>
                                      <p:tavLst>
                                        <p:tav tm="0">
                                          <p:val>
                                            <p:fltVal val="0"/>
                                          </p:val>
                                        </p:tav>
                                        <p:tav tm="100000">
                                          <p:val>
                                            <p:strVal val="#ppt_w"/>
                                          </p:val>
                                        </p:tav>
                                      </p:tavLst>
                                    </p:anim>
                                    <p:anim calcmode="lin" valueType="num">
                                      <p:cBhvr>
                                        <p:cTn id="85" dur="500" fill="hold"/>
                                        <p:tgtEl>
                                          <p:spTgt spid="156"/>
                                        </p:tgtEl>
                                        <p:attrNameLst>
                                          <p:attrName>ppt_h</p:attrName>
                                        </p:attrNameLst>
                                      </p:cBhvr>
                                      <p:tavLst>
                                        <p:tav tm="0">
                                          <p:val>
                                            <p:fltVal val="0"/>
                                          </p:val>
                                        </p:tav>
                                        <p:tav tm="100000">
                                          <p:val>
                                            <p:strVal val="#ppt_h"/>
                                          </p:val>
                                        </p:tav>
                                      </p:tavLst>
                                    </p:anim>
                                    <p:animEffect transition="in" filter="fade">
                                      <p:cBhvr>
                                        <p:cTn id="86" dur="500"/>
                                        <p:tgtEl>
                                          <p:spTgt spid="156"/>
                                        </p:tgtEl>
                                      </p:cBhvr>
                                    </p:animEffect>
                                  </p:childTnLst>
                                </p:cTn>
                              </p:par>
                              <p:par>
                                <p:cTn id="87" presetID="53" presetClass="entr" presetSubtype="16" fill="hold" grpId="0" nodeType="withEffect">
                                  <p:stCondLst>
                                    <p:cond delay="1500"/>
                                  </p:stCondLst>
                                  <p:childTnLst>
                                    <p:set>
                                      <p:cBhvr>
                                        <p:cTn id="88" dur="1" fill="hold">
                                          <p:stCondLst>
                                            <p:cond delay="0"/>
                                          </p:stCondLst>
                                        </p:cTn>
                                        <p:tgtEl>
                                          <p:spTgt spid="157"/>
                                        </p:tgtEl>
                                        <p:attrNameLst>
                                          <p:attrName>style.visibility</p:attrName>
                                        </p:attrNameLst>
                                      </p:cBhvr>
                                      <p:to>
                                        <p:strVal val="visible"/>
                                      </p:to>
                                    </p:set>
                                    <p:anim calcmode="lin" valueType="num">
                                      <p:cBhvr>
                                        <p:cTn id="89" dur="500" fill="hold"/>
                                        <p:tgtEl>
                                          <p:spTgt spid="157"/>
                                        </p:tgtEl>
                                        <p:attrNameLst>
                                          <p:attrName>ppt_w</p:attrName>
                                        </p:attrNameLst>
                                      </p:cBhvr>
                                      <p:tavLst>
                                        <p:tav tm="0">
                                          <p:val>
                                            <p:fltVal val="0"/>
                                          </p:val>
                                        </p:tav>
                                        <p:tav tm="100000">
                                          <p:val>
                                            <p:strVal val="#ppt_w"/>
                                          </p:val>
                                        </p:tav>
                                      </p:tavLst>
                                    </p:anim>
                                    <p:anim calcmode="lin" valueType="num">
                                      <p:cBhvr>
                                        <p:cTn id="90" dur="500" fill="hold"/>
                                        <p:tgtEl>
                                          <p:spTgt spid="157"/>
                                        </p:tgtEl>
                                        <p:attrNameLst>
                                          <p:attrName>ppt_h</p:attrName>
                                        </p:attrNameLst>
                                      </p:cBhvr>
                                      <p:tavLst>
                                        <p:tav tm="0">
                                          <p:val>
                                            <p:fltVal val="0"/>
                                          </p:val>
                                        </p:tav>
                                        <p:tav tm="100000">
                                          <p:val>
                                            <p:strVal val="#ppt_h"/>
                                          </p:val>
                                        </p:tav>
                                      </p:tavLst>
                                    </p:anim>
                                    <p:animEffect transition="in" filter="fade">
                                      <p:cBhvr>
                                        <p:cTn id="91" dur="500"/>
                                        <p:tgtEl>
                                          <p:spTgt spid="157"/>
                                        </p:tgtEl>
                                      </p:cBhvr>
                                    </p:animEffect>
                                  </p:childTnLst>
                                </p:cTn>
                              </p:par>
                              <p:par>
                                <p:cTn id="92" presetID="53" presetClass="entr" presetSubtype="16" fill="hold" grpId="0" nodeType="withEffect">
                                  <p:stCondLst>
                                    <p:cond delay="1500"/>
                                  </p:stCondLst>
                                  <p:childTnLst>
                                    <p:set>
                                      <p:cBhvr>
                                        <p:cTn id="93" dur="1" fill="hold">
                                          <p:stCondLst>
                                            <p:cond delay="0"/>
                                          </p:stCondLst>
                                        </p:cTn>
                                        <p:tgtEl>
                                          <p:spTgt spid="158"/>
                                        </p:tgtEl>
                                        <p:attrNameLst>
                                          <p:attrName>style.visibility</p:attrName>
                                        </p:attrNameLst>
                                      </p:cBhvr>
                                      <p:to>
                                        <p:strVal val="visible"/>
                                      </p:to>
                                    </p:set>
                                    <p:anim calcmode="lin" valueType="num">
                                      <p:cBhvr>
                                        <p:cTn id="94" dur="500" fill="hold"/>
                                        <p:tgtEl>
                                          <p:spTgt spid="158"/>
                                        </p:tgtEl>
                                        <p:attrNameLst>
                                          <p:attrName>ppt_w</p:attrName>
                                        </p:attrNameLst>
                                      </p:cBhvr>
                                      <p:tavLst>
                                        <p:tav tm="0">
                                          <p:val>
                                            <p:fltVal val="0"/>
                                          </p:val>
                                        </p:tav>
                                        <p:tav tm="100000">
                                          <p:val>
                                            <p:strVal val="#ppt_w"/>
                                          </p:val>
                                        </p:tav>
                                      </p:tavLst>
                                    </p:anim>
                                    <p:anim calcmode="lin" valueType="num">
                                      <p:cBhvr>
                                        <p:cTn id="95" dur="500" fill="hold"/>
                                        <p:tgtEl>
                                          <p:spTgt spid="158"/>
                                        </p:tgtEl>
                                        <p:attrNameLst>
                                          <p:attrName>ppt_h</p:attrName>
                                        </p:attrNameLst>
                                      </p:cBhvr>
                                      <p:tavLst>
                                        <p:tav tm="0">
                                          <p:val>
                                            <p:fltVal val="0"/>
                                          </p:val>
                                        </p:tav>
                                        <p:tav tm="100000">
                                          <p:val>
                                            <p:strVal val="#ppt_h"/>
                                          </p:val>
                                        </p:tav>
                                      </p:tavLst>
                                    </p:anim>
                                    <p:animEffect transition="in" filter="fade">
                                      <p:cBhvr>
                                        <p:cTn id="96" dur="500"/>
                                        <p:tgtEl>
                                          <p:spTgt spid="158"/>
                                        </p:tgtEl>
                                      </p:cBhvr>
                                    </p:animEffect>
                                  </p:childTnLst>
                                </p:cTn>
                              </p:par>
                              <p:par>
                                <p:cTn id="97" presetID="53" presetClass="entr" presetSubtype="16" fill="hold" grpId="0" nodeType="withEffect">
                                  <p:stCondLst>
                                    <p:cond delay="1500"/>
                                  </p:stCondLst>
                                  <p:childTnLst>
                                    <p:set>
                                      <p:cBhvr>
                                        <p:cTn id="98" dur="1" fill="hold">
                                          <p:stCondLst>
                                            <p:cond delay="0"/>
                                          </p:stCondLst>
                                        </p:cTn>
                                        <p:tgtEl>
                                          <p:spTgt spid="159"/>
                                        </p:tgtEl>
                                        <p:attrNameLst>
                                          <p:attrName>style.visibility</p:attrName>
                                        </p:attrNameLst>
                                      </p:cBhvr>
                                      <p:to>
                                        <p:strVal val="visible"/>
                                      </p:to>
                                    </p:set>
                                    <p:anim calcmode="lin" valueType="num">
                                      <p:cBhvr>
                                        <p:cTn id="99" dur="500" fill="hold"/>
                                        <p:tgtEl>
                                          <p:spTgt spid="159"/>
                                        </p:tgtEl>
                                        <p:attrNameLst>
                                          <p:attrName>ppt_w</p:attrName>
                                        </p:attrNameLst>
                                      </p:cBhvr>
                                      <p:tavLst>
                                        <p:tav tm="0">
                                          <p:val>
                                            <p:fltVal val="0"/>
                                          </p:val>
                                        </p:tav>
                                        <p:tav tm="100000">
                                          <p:val>
                                            <p:strVal val="#ppt_w"/>
                                          </p:val>
                                        </p:tav>
                                      </p:tavLst>
                                    </p:anim>
                                    <p:anim calcmode="lin" valueType="num">
                                      <p:cBhvr>
                                        <p:cTn id="100" dur="500" fill="hold"/>
                                        <p:tgtEl>
                                          <p:spTgt spid="159"/>
                                        </p:tgtEl>
                                        <p:attrNameLst>
                                          <p:attrName>ppt_h</p:attrName>
                                        </p:attrNameLst>
                                      </p:cBhvr>
                                      <p:tavLst>
                                        <p:tav tm="0">
                                          <p:val>
                                            <p:fltVal val="0"/>
                                          </p:val>
                                        </p:tav>
                                        <p:tav tm="100000">
                                          <p:val>
                                            <p:strVal val="#ppt_h"/>
                                          </p:val>
                                        </p:tav>
                                      </p:tavLst>
                                    </p:anim>
                                    <p:animEffect transition="in" filter="fade">
                                      <p:cBhvr>
                                        <p:cTn id="101" dur="500"/>
                                        <p:tgtEl>
                                          <p:spTgt spid="159"/>
                                        </p:tgtEl>
                                      </p:cBhvr>
                                    </p:animEffect>
                                  </p:childTnLst>
                                </p:cTn>
                              </p:par>
                              <p:par>
                                <p:cTn id="102" presetID="53" presetClass="entr" presetSubtype="16" fill="hold" grpId="0" nodeType="withEffect">
                                  <p:stCondLst>
                                    <p:cond delay="1500"/>
                                  </p:stCondLst>
                                  <p:childTnLst>
                                    <p:set>
                                      <p:cBhvr>
                                        <p:cTn id="103" dur="1" fill="hold">
                                          <p:stCondLst>
                                            <p:cond delay="0"/>
                                          </p:stCondLst>
                                        </p:cTn>
                                        <p:tgtEl>
                                          <p:spTgt spid="160"/>
                                        </p:tgtEl>
                                        <p:attrNameLst>
                                          <p:attrName>style.visibility</p:attrName>
                                        </p:attrNameLst>
                                      </p:cBhvr>
                                      <p:to>
                                        <p:strVal val="visible"/>
                                      </p:to>
                                    </p:set>
                                    <p:anim calcmode="lin" valueType="num">
                                      <p:cBhvr>
                                        <p:cTn id="104" dur="500" fill="hold"/>
                                        <p:tgtEl>
                                          <p:spTgt spid="160"/>
                                        </p:tgtEl>
                                        <p:attrNameLst>
                                          <p:attrName>ppt_w</p:attrName>
                                        </p:attrNameLst>
                                      </p:cBhvr>
                                      <p:tavLst>
                                        <p:tav tm="0">
                                          <p:val>
                                            <p:fltVal val="0"/>
                                          </p:val>
                                        </p:tav>
                                        <p:tav tm="100000">
                                          <p:val>
                                            <p:strVal val="#ppt_w"/>
                                          </p:val>
                                        </p:tav>
                                      </p:tavLst>
                                    </p:anim>
                                    <p:anim calcmode="lin" valueType="num">
                                      <p:cBhvr>
                                        <p:cTn id="105" dur="500" fill="hold"/>
                                        <p:tgtEl>
                                          <p:spTgt spid="160"/>
                                        </p:tgtEl>
                                        <p:attrNameLst>
                                          <p:attrName>ppt_h</p:attrName>
                                        </p:attrNameLst>
                                      </p:cBhvr>
                                      <p:tavLst>
                                        <p:tav tm="0">
                                          <p:val>
                                            <p:fltVal val="0"/>
                                          </p:val>
                                        </p:tav>
                                        <p:tav tm="100000">
                                          <p:val>
                                            <p:strVal val="#ppt_h"/>
                                          </p:val>
                                        </p:tav>
                                      </p:tavLst>
                                    </p:anim>
                                    <p:animEffect transition="in" filter="fade">
                                      <p:cBhvr>
                                        <p:cTn id="106" dur="500"/>
                                        <p:tgtEl>
                                          <p:spTgt spid="160"/>
                                        </p:tgtEl>
                                      </p:cBhvr>
                                    </p:animEffect>
                                  </p:childTnLst>
                                </p:cTn>
                              </p:par>
                              <p:par>
                                <p:cTn id="107" presetID="53" presetClass="entr" presetSubtype="16" fill="hold" grpId="0" nodeType="withEffect">
                                  <p:stCondLst>
                                    <p:cond delay="1500"/>
                                  </p:stCondLst>
                                  <p:childTnLst>
                                    <p:set>
                                      <p:cBhvr>
                                        <p:cTn id="108" dur="1" fill="hold">
                                          <p:stCondLst>
                                            <p:cond delay="0"/>
                                          </p:stCondLst>
                                        </p:cTn>
                                        <p:tgtEl>
                                          <p:spTgt spid="142"/>
                                        </p:tgtEl>
                                        <p:attrNameLst>
                                          <p:attrName>style.visibility</p:attrName>
                                        </p:attrNameLst>
                                      </p:cBhvr>
                                      <p:to>
                                        <p:strVal val="visible"/>
                                      </p:to>
                                    </p:set>
                                    <p:anim calcmode="lin" valueType="num">
                                      <p:cBhvr>
                                        <p:cTn id="109" dur="500" fill="hold"/>
                                        <p:tgtEl>
                                          <p:spTgt spid="142"/>
                                        </p:tgtEl>
                                        <p:attrNameLst>
                                          <p:attrName>ppt_w</p:attrName>
                                        </p:attrNameLst>
                                      </p:cBhvr>
                                      <p:tavLst>
                                        <p:tav tm="0">
                                          <p:val>
                                            <p:fltVal val="0"/>
                                          </p:val>
                                        </p:tav>
                                        <p:tav tm="100000">
                                          <p:val>
                                            <p:strVal val="#ppt_w"/>
                                          </p:val>
                                        </p:tav>
                                      </p:tavLst>
                                    </p:anim>
                                    <p:anim calcmode="lin" valueType="num">
                                      <p:cBhvr>
                                        <p:cTn id="110" dur="500" fill="hold"/>
                                        <p:tgtEl>
                                          <p:spTgt spid="142"/>
                                        </p:tgtEl>
                                        <p:attrNameLst>
                                          <p:attrName>ppt_h</p:attrName>
                                        </p:attrNameLst>
                                      </p:cBhvr>
                                      <p:tavLst>
                                        <p:tav tm="0">
                                          <p:val>
                                            <p:fltVal val="0"/>
                                          </p:val>
                                        </p:tav>
                                        <p:tav tm="100000">
                                          <p:val>
                                            <p:strVal val="#ppt_h"/>
                                          </p:val>
                                        </p:tav>
                                      </p:tavLst>
                                    </p:anim>
                                    <p:animEffect transition="in" filter="fade">
                                      <p:cBhvr>
                                        <p:cTn id="111" dur="500"/>
                                        <p:tgtEl>
                                          <p:spTgt spid="142"/>
                                        </p:tgtEl>
                                      </p:cBhvr>
                                    </p:animEffect>
                                  </p:childTnLst>
                                </p:cTn>
                              </p:par>
                              <p:par>
                                <p:cTn id="112" presetID="12" presetClass="entr" presetSubtype="8" fill="hold" nodeType="withEffect">
                                  <p:stCondLst>
                                    <p:cond delay="2000"/>
                                  </p:stCondLst>
                                  <p:childTnLst>
                                    <p:set>
                                      <p:cBhvr>
                                        <p:cTn id="113" dur="1" fill="hold">
                                          <p:stCondLst>
                                            <p:cond delay="0"/>
                                          </p:stCondLst>
                                        </p:cTn>
                                        <p:tgtEl>
                                          <p:spTgt spid="161"/>
                                        </p:tgtEl>
                                        <p:attrNameLst>
                                          <p:attrName>style.visibility</p:attrName>
                                        </p:attrNameLst>
                                      </p:cBhvr>
                                      <p:to>
                                        <p:strVal val="visible"/>
                                      </p:to>
                                    </p:set>
                                    <p:anim calcmode="lin" valueType="num">
                                      <p:cBhvr additive="base">
                                        <p:cTn id="114" dur="500"/>
                                        <p:tgtEl>
                                          <p:spTgt spid="161"/>
                                        </p:tgtEl>
                                        <p:attrNameLst>
                                          <p:attrName>ppt_x</p:attrName>
                                        </p:attrNameLst>
                                      </p:cBhvr>
                                      <p:tavLst>
                                        <p:tav tm="0">
                                          <p:val>
                                            <p:strVal val="#ppt_x-#ppt_w*1.125000"/>
                                          </p:val>
                                        </p:tav>
                                        <p:tav tm="100000">
                                          <p:val>
                                            <p:strVal val="#ppt_x"/>
                                          </p:val>
                                        </p:tav>
                                      </p:tavLst>
                                    </p:anim>
                                    <p:animEffect transition="in" filter="wipe(right)">
                                      <p:cBhvr>
                                        <p:cTn id="115" dur="500"/>
                                        <p:tgtEl>
                                          <p:spTgt spid="161"/>
                                        </p:tgtEl>
                                      </p:cBhvr>
                                    </p:animEffect>
                                  </p:childTnLst>
                                </p:cTn>
                              </p:par>
                              <p:par>
                                <p:cTn id="116" presetID="26" presetClass="emph" presetSubtype="0" fill="hold" grpId="1" nodeType="withEffect">
                                  <p:stCondLst>
                                    <p:cond delay="2000"/>
                                  </p:stCondLst>
                                  <p:childTnLst>
                                    <p:animEffect transition="out" filter="fade">
                                      <p:cBhvr>
                                        <p:cTn id="117" dur="800" tmFilter="0, 0; .2, .5; .8, .5; 1, 0"/>
                                        <p:tgtEl>
                                          <p:spTgt spid="142"/>
                                        </p:tgtEl>
                                      </p:cBhvr>
                                    </p:animEffect>
                                    <p:animScale>
                                      <p:cBhvr>
                                        <p:cTn id="118" dur="400" autoRev="1" fill="hold"/>
                                        <p:tgtEl>
                                          <p:spTgt spid="142"/>
                                        </p:tgtEl>
                                      </p:cBhvr>
                                      <p:by x="105000" y="105000"/>
                                    </p:animScale>
                                  </p:childTnLst>
                                </p:cTn>
                              </p:par>
                              <p:par>
                                <p:cTn id="119" presetID="12" presetClass="entr" presetSubtype="8" fill="hold" grpId="0" nodeType="withEffect">
                                  <p:stCondLst>
                                    <p:cond delay="2000"/>
                                  </p:stCondLst>
                                  <p:childTnLst>
                                    <p:set>
                                      <p:cBhvr>
                                        <p:cTn id="120" dur="1" fill="hold">
                                          <p:stCondLst>
                                            <p:cond delay="0"/>
                                          </p:stCondLst>
                                        </p:cTn>
                                        <p:tgtEl>
                                          <p:spTgt spid="166"/>
                                        </p:tgtEl>
                                        <p:attrNameLst>
                                          <p:attrName>style.visibility</p:attrName>
                                        </p:attrNameLst>
                                      </p:cBhvr>
                                      <p:to>
                                        <p:strVal val="visible"/>
                                      </p:to>
                                    </p:set>
                                    <p:anim calcmode="lin" valueType="num">
                                      <p:cBhvr additive="base">
                                        <p:cTn id="121" dur="500"/>
                                        <p:tgtEl>
                                          <p:spTgt spid="166"/>
                                        </p:tgtEl>
                                        <p:attrNameLst>
                                          <p:attrName>ppt_x</p:attrName>
                                        </p:attrNameLst>
                                      </p:cBhvr>
                                      <p:tavLst>
                                        <p:tav tm="0">
                                          <p:val>
                                            <p:strVal val="#ppt_x-#ppt_w*1.125000"/>
                                          </p:val>
                                        </p:tav>
                                        <p:tav tm="100000">
                                          <p:val>
                                            <p:strVal val="#ppt_x"/>
                                          </p:val>
                                        </p:tav>
                                      </p:tavLst>
                                    </p:anim>
                                    <p:animEffect transition="in" filter="wipe(right)">
                                      <p:cBhvr>
                                        <p:cTn id="122"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2" grpId="1"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71711" y="3237637"/>
            <a:ext cx="6110733" cy="95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这里有中国最大的原创</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素材站，这里有中国最强的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制作团队，这里有人人都能快速提升的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spcBef>
                <a:spcPct val="50000"/>
              </a:spcBef>
            </a:pP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spcBef>
                <a:spcPct val="50000"/>
              </a:spcBef>
            </a:pP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1457732" y="2963023"/>
            <a:ext cx="1877438" cy="276999"/>
          </a:xfrm>
          <a:prstGeom prst="rect">
            <a:avLst/>
          </a:prstGeom>
          <a:noFill/>
        </p:spPr>
        <p:txBody>
          <a:bodyPr wrap="none">
            <a:spAutoFit/>
          </a:bodyPr>
          <a:lstStyle/>
          <a:p>
            <a:pPr algn="ctr" defTabSz="685800"/>
            <a:r>
              <a:rPr lang="zh-CN" altLang="zh-CN" sz="1200" b="1" spc="12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a:t>
            </a:r>
            <a:endParaRPr lang="en-US" altLang="zh-CN" sz="12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 name="椭圆 3"/>
          <p:cNvSpPr/>
          <p:nvPr/>
        </p:nvSpPr>
        <p:spPr>
          <a:xfrm>
            <a:off x="1548471" y="1661896"/>
            <a:ext cx="932650" cy="93264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5" name="TextBox 338"/>
          <p:cNvSpPr txBox="1">
            <a:spLocks noChangeArrowheads="1"/>
          </p:cNvSpPr>
          <p:nvPr/>
        </p:nvSpPr>
        <p:spPr bwMode="auto">
          <a:xfrm>
            <a:off x="1532729" y="1960608"/>
            <a:ext cx="96109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82%</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空心弧 5"/>
          <p:cNvSpPr/>
          <p:nvPr/>
        </p:nvSpPr>
        <p:spPr>
          <a:xfrm rot="19800000">
            <a:off x="1511071" y="1632964"/>
            <a:ext cx="983282" cy="983282"/>
          </a:xfrm>
          <a:prstGeom prst="blockArc">
            <a:avLst>
              <a:gd name="adj1" fmla="val 18153874"/>
              <a:gd name="adj2" fmla="val 14191435"/>
              <a:gd name="adj3" fmla="val 5402"/>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7" name="TextBox 340"/>
          <p:cNvSpPr txBox="1">
            <a:spLocks noChangeArrowheads="1"/>
          </p:cNvSpPr>
          <p:nvPr/>
        </p:nvSpPr>
        <p:spPr bwMode="auto">
          <a:xfrm>
            <a:off x="3316606" y="1960608"/>
            <a:ext cx="7222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椭圆 7"/>
          <p:cNvSpPr/>
          <p:nvPr/>
        </p:nvSpPr>
        <p:spPr>
          <a:xfrm>
            <a:off x="3203303" y="1632964"/>
            <a:ext cx="932650" cy="93264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9" name="空心弧 8"/>
          <p:cNvSpPr/>
          <p:nvPr/>
        </p:nvSpPr>
        <p:spPr>
          <a:xfrm rot="19800000">
            <a:off x="3170010" y="1613299"/>
            <a:ext cx="983282" cy="983282"/>
          </a:xfrm>
          <a:prstGeom prst="blockArc">
            <a:avLst>
              <a:gd name="adj1" fmla="val 18153874"/>
              <a:gd name="adj2" fmla="val 6208019"/>
              <a:gd name="adj3" fmla="val 5471"/>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0" name="椭圆 9"/>
          <p:cNvSpPr/>
          <p:nvPr/>
        </p:nvSpPr>
        <p:spPr>
          <a:xfrm>
            <a:off x="4868358" y="1659510"/>
            <a:ext cx="888629" cy="88862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11" name="TextBox 341"/>
          <p:cNvSpPr txBox="1">
            <a:spLocks noChangeArrowheads="1"/>
          </p:cNvSpPr>
          <p:nvPr/>
        </p:nvSpPr>
        <p:spPr bwMode="auto">
          <a:xfrm>
            <a:off x="5007516" y="1960608"/>
            <a:ext cx="72186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25%</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空心弧 11"/>
          <p:cNvSpPr/>
          <p:nvPr/>
        </p:nvSpPr>
        <p:spPr>
          <a:xfrm rot="19800000">
            <a:off x="4801797" y="1632248"/>
            <a:ext cx="983282" cy="983282"/>
          </a:xfrm>
          <a:prstGeom prst="blockArc">
            <a:avLst>
              <a:gd name="adj1" fmla="val 18153874"/>
              <a:gd name="adj2" fmla="val 2391340"/>
              <a:gd name="adj3" fmla="val 5676"/>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3" name="椭圆 12"/>
          <p:cNvSpPr/>
          <p:nvPr/>
        </p:nvSpPr>
        <p:spPr>
          <a:xfrm>
            <a:off x="6615441" y="1664539"/>
            <a:ext cx="888630" cy="88862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14" name="TextBox 342"/>
          <p:cNvSpPr txBox="1">
            <a:spLocks noChangeArrowheads="1"/>
          </p:cNvSpPr>
          <p:nvPr/>
        </p:nvSpPr>
        <p:spPr bwMode="auto">
          <a:xfrm>
            <a:off x="6699775" y="1960609"/>
            <a:ext cx="72238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空心弧 14"/>
          <p:cNvSpPr/>
          <p:nvPr/>
        </p:nvSpPr>
        <p:spPr>
          <a:xfrm rot="19800000">
            <a:off x="6548456" y="1635820"/>
            <a:ext cx="983282" cy="983282"/>
          </a:xfrm>
          <a:prstGeom prst="blockArc">
            <a:avLst>
              <a:gd name="adj1" fmla="val 18153874"/>
              <a:gd name="adj2" fmla="val 21071673"/>
              <a:gd name="adj3" fmla="val 5367"/>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6" name="矩形 15"/>
          <p:cNvSpPr>
            <a:spLocks noChangeArrowheads="1"/>
          </p:cNvSpPr>
          <p:nvPr/>
        </p:nvSpPr>
        <p:spPr bwMode="auto">
          <a:xfrm>
            <a:off x="1469330" y="3763885"/>
            <a:ext cx="3636820" cy="584775"/>
          </a:xfrm>
          <a:prstGeom prst="rect">
            <a:avLst/>
          </a:prstGeom>
        </p:spPr>
        <p:txBody>
          <a:bodyPr wrap="square">
            <a:spAutoFit/>
          </a:bodyPr>
          <a:lstStyle/>
          <a:p>
            <a:pPr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bwMode="auto">
          <a:xfrm>
            <a:off x="1548471" y="3240864"/>
            <a:ext cx="587369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19" name="组合 18"/>
          <p:cNvGrpSpPr/>
          <p:nvPr/>
        </p:nvGrpSpPr>
        <p:grpSpPr>
          <a:xfrm>
            <a:off x="1153298" y="126367"/>
            <a:ext cx="1480918" cy="631267"/>
            <a:chOff x="3132138" y="1090594"/>
            <a:chExt cx="1480918" cy="631267"/>
          </a:xfrm>
        </p:grpSpPr>
        <p:sp>
          <p:nvSpPr>
            <p:cNvPr id="20"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1000"/>
                                        <p:tgtEl>
                                          <p:spTgt spid="6"/>
                                        </p:tgtEl>
                                      </p:cBhvr>
                                    </p:animEffect>
                                  </p:childTnLst>
                                </p:cTn>
                              </p:par>
                              <p:par>
                                <p:cTn id="11" presetID="23" presetClass="entr" presetSubtype="16"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grpId="0" nodeType="withEffect">
                                  <p:stCondLst>
                                    <p:cond delay="60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750"/>
                                        <p:tgtEl>
                                          <p:spTgt spid="9"/>
                                        </p:tgtEl>
                                      </p:cBhvr>
                                    </p:animEffect>
                                  </p:childTnLst>
                                </p:cTn>
                              </p:par>
                              <p:par>
                                <p:cTn id="21" presetID="23" presetClass="entr" presetSubtype="16"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22" presetClass="entr" presetSubtype="1" fill="hold" grpId="0" nodeType="withEffect">
                                  <p:stCondLst>
                                    <p:cond delay="120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par>
                                <p:cTn id="31" presetID="23" presetClass="entr" presetSubtype="16" fill="hold" grpId="0" nodeType="withEffect">
                                  <p:stCondLst>
                                    <p:cond delay="150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1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22" presetClass="entr" presetSubtype="8" fill="hold" grpId="0" nodeType="withEffect">
                                  <p:stCondLst>
                                    <p:cond delay="17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par>
                                <p:cTn id="41" presetID="23" presetClass="entr" presetSubtype="16" fill="hold" grpId="0"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childTnLst>
                                </p:cTn>
                              </p:par>
                              <p:par>
                                <p:cTn id="45" presetID="2" presetClass="entr" presetSubtype="2" fill="hold" nodeType="withEffect">
                                  <p:stCondLst>
                                    <p:cond delay="175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190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12" presetClass="entr" presetSubtype="1" fill="hold" grpId="0" nodeType="withEffect">
                                  <p:stCondLst>
                                    <p:cond delay="230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p:tgtEl>
                                          <p:spTgt spid="2"/>
                                        </p:tgtEl>
                                        <p:attrNameLst>
                                          <p:attrName>ppt_y</p:attrName>
                                        </p:attrNameLst>
                                      </p:cBhvr>
                                      <p:tavLst>
                                        <p:tav tm="0">
                                          <p:val>
                                            <p:strVal val="#ppt_y-#ppt_h*1.125000"/>
                                          </p:val>
                                        </p:tav>
                                        <p:tav tm="100000">
                                          <p:val>
                                            <p:strVal val="#ppt_y"/>
                                          </p:val>
                                        </p:tav>
                                      </p:tavLst>
                                    </p:anim>
                                    <p:animEffect transition="in" filter="wipe(down)">
                                      <p:cBhvr>
                                        <p:cTn id="55" dur="500"/>
                                        <p:tgtEl>
                                          <p:spTgt spid="2"/>
                                        </p:tgtEl>
                                      </p:cBhvr>
                                    </p:animEffect>
                                  </p:childTnLst>
                                </p:cTn>
                              </p:par>
                              <p:par>
                                <p:cTn id="56" presetID="12" presetClass="entr" presetSubtype="8" fill="hold" grpId="0" nodeType="withEffect">
                                  <p:stCondLst>
                                    <p:cond delay="270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p:bldP spid="6" grpId="0" animBg="1"/>
      <p:bldP spid="7" grpId="0"/>
      <p:bldP spid="8" grpId="0" animBg="1"/>
      <p:bldP spid="9" grpId="0" animBg="1"/>
      <p:bldP spid="10" grpId="0" animBg="1"/>
      <p:bldP spid="11" grpId="0"/>
      <p:bldP spid="12" grpId="0" animBg="1"/>
      <p:bldP spid="13" grpId="0" animBg="1"/>
      <p:bldP spid="14" grpId="0"/>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270" t="17615" r="971" b="5576"/>
          <a:stretch>
            <a:fillRect/>
          </a:stretch>
        </p:blipFill>
        <p:spPr>
          <a:xfrm>
            <a:off x="2938430" y="1329153"/>
            <a:ext cx="3363453" cy="1376595"/>
          </a:xfrm>
          <a:prstGeom prst="rect">
            <a:avLst/>
          </a:prstGeom>
          <a:noFill/>
          <a:ln w="12700">
            <a:noFill/>
          </a:ln>
          <a:effectLst/>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8103" t="17397" r="17636" b="2239"/>
          <a:stretch>
            <a:fillRect/>
          </a:stretch>
        </p:blipFill>
        <p:spPr>
          <a:xfrm>
            <a:off x="6388092" y="1329153"/>
            <a:ext cx="1802536" cy="1384439"/>
          </a:xfrm>
          <a:prstGeom prst="rect">
            <a:avLst/>
          </a:prstGeom>
          <a:noFill/>
          <a:ln w="12700">
            <a:noFill/>
          </a:ln>
          <a:effectLst/>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8149" r="21152"/>
          <a:stretch>
            <a:fillRect/>
          </a:stretch>
        </p:blipFill>
        <p:spPr>
          <a:xfrm>
            <a:off x="1057306" y="1329153"/>
            <a:ext cx="1797129" cy="1376595"/>
          </a:xfrm>
          <a:prstGeom prst="rect">
            <a:avLst/>
          </a:prstGeom>
          <a:noFill/>
          <a:ln w="12700">
            <a:noFill/>
          </a:ln>
          <a:effectLst/>
        </p:spPr>
      </p:pic>
      <p:grpSp>
        <p:nvGrpSpPr>
          <p:cNvPr id="8" name="组合 7"/>
          <p:cNvGrpSpPr/>
          <p:nvPr/>
        </p:nvGrpSpPr>
        <p:grpSpPr>
          <a:xfrm>
            <a:off x="958183" y="2871128"/>
            <a:ext cx="1830633" cy="769215"/>
            <a:chOff x="899128" y="2893938"/>
            <a:chExt cx="1830633" cy="769215"/>
          </a:xfrm>
        </p:grpSpPr>
        <p:sp>
          <p:nvSpPr>
            <p:cNvPr id="9" name="矩形 8"/>
            <p:cNvSpPr>
              <a:spLocks noChangeArrowheads="1"/>
            </p:cNvSpPr>
            <p:nvPr/>
          </p:nvSpPr>
          <p:spPr bwMode="auto">
            <a:xfrm>
              <a:off x="899128" y="2893938"/>
              <a:ext cx="964367" cy="307777"/>
            </a:xfrm>
            <a:prstGeom prst="rect">
              <a:avLst/>
            </a:prstGeom>
            <a:noFill/>
          </p:spPr>
          <p:txBody>
            <a:bodyPr wrap="none">
              <a:spAutoFit/>
            </a:bodyPr>
            <a:lstStyle/>
            <a:p>
              <a:pPr algn="ctr" defTabSz="685800">
                <a:defRPr/>
              </a:pPr>
              <a:r>
                <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rPr>
                <a:t>团队建设</a:t>
              </a:r>
              <a:endPar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矩形 9"/>
            <p:cNvSpPr>
              <a:spLocks noChangeArrowheads="1"/>
            </p:cNvSpPr>
            <p:nvPr/>
          </p:nvSpPr>
          <p:spPr bwMode="auto">
            <a:xfrm>
              <a:off x="906764" y="3201488"/>
              <a:ext cx="182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a:off x="991252" y="3186177"/>
              <a:ext cx="1332848"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19867" y="2877488"/>
            <a:ext cx="3266608" cy="948394"/>
            <a:chOff x="2802822" y="2900298"/>
            <a:chExt cx="3266608" cy="948394"/>
          </a:xfrm>
        </p:grpSpPr>
        <p:cxnSp>
          <p:nvCxnSpPr>
            <p:cNvPr id="13" name="直接连接符 12"/>
            <p:cNvCxnSpPr/>
            <p:nvPr/>
          </p:nvCxnSpPr>
          <p:spPr bwMode="auto">
            <a:xfrm flipV="1">
              <a:off x="2917475" y="3186177"/>
              <a:ext cx="3047180" cy="2681"/>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02822" y="3202361"/>
              <a:ext cx="3266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矩形 25"/>
            <p:cNvSpPr>
              <a:spLocks noChangeArrowheads="1"/>
            </p:cNvSpPr>
            <p:nvPr/>
          </p:nvSpPr>
          <p:spPr bwMode="auto">
            <a:xfrm>
              <a:off x="2837389" y="2900298"/>
              <a:ext cx="2133918" cy="307777"/>
            </a:xfrm>
            <a:prstGeom prst="rect">
              <a:avLst/>
            </a:prstGeom>
            <a:noFill/>
          </p:spPr>
          <p:txBody>
            <a:bodyPr wrap="none">
              <a:spAutoFit/>
            </a:bodyPr>
            <a:lstStyle/>
            <a:p>
              <a:pPr algn="ctr" defTabSz="685800"/>
              <a:r>
                <a:rPr lang="zh-CN" altLang="zh-CN" sz="1400" b="1" spc="12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a:t>
              </a:r>
              <a:endParaRPr lang="en-US" altLang="zh-CN"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55084" y="2863089"/>
            <a:ext cx="1879266" cy="785346"/>
            <a:chOff x="6785986" y="2885899"/>
            <a:chExt cx="1879266" cy="785346"/>
          </a:xfrm>
        </p:grpSpPr>
        <p:sp>
          <p:nvSpPr>
            <p:cNvPr id="17" name="矩形 11"/>
            <p:cNvSpPr>
              <a:spLocks noChangeArrowheads="1"/>
            </p:cNvSpPr>
            <p:nvPr/>
          </p:nvSpPr>
          <p:spPr bwMode="auto">
            <a:xfrm>
              <a:off x="6785986" y="2885899"/>
              <a:ext cx="964367" cy="307777"/>
            </a:xfrm>
            <a:prstGeom prst="rect">
              <a:avLst/>
            </a:prstGeom>
            <a:noFill/>
          </p:spPr>
          <p:txBody>
            <a:bodyPr wrap="none">
              <a:spAutoFit/>
            </a:bodyPr>
            <a:lstStyle/>
            <a:p>
              <a:pPr algn="ctr" defTabSz="685800">
                <a:defRPr/>
              </a:pPr>
              <a:r>
                <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rPr>
                <a:t>团队建设</a:t>
              </a:r>
              <a:endPar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bwMode="auto">
            <a:xfrm>
              <a:off x="6894917" y="3160177"/>
              <a:ext cx="1243243"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9" name="矩形 13"/>
            <p:cNvSpPr>
              <a:spLocks noChangeArrowheads="1"/>
            </p:cNvSpPr>
            <p:nvPr/>
          </p:nvSpPr>
          <p:spPr bwMode="auto">
            <a:xfrm>
              <a:off x="6813308" y="3209580"/>
              <a:ext cx="1851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20000"/>
                </a:lnSpc>
                <a:spcBef>
                  <a:spcPct val="50000"/>
                </a:spcBef>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公共模板设计；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个性模板设计；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稿件制作。</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06</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21" name="矩形 20"/>
          <p:cNvSpPr>
            <a:spLocks noChangeArrowheads="1"/>
          </p:cNvSpPr>
          <p:nvPr/>
        </p:nvSpPr>
        <p:spPr bwMode="auto">
          <a:xfrm>
            <a:off x="958183" y="3432818"/>
            <a:ext cx="1896251" cy="707886"/>
          </a:xfrm>
          <a:prstGeom prst="rect">
            <a:avLst/>
          </a:prstGeom>
        </p:spPr>
        <p:txBody>
          <a:bodyPr wrap="square">
            <a:spAutoFit/>
          </a:bodyPr>
          <a:lstStyle/>
          <a:p>
            <a:pPr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矩形 21"/>
          <p:cNvSpPr>
            <a:spLocks noChangeArrowheads="1"/>
          </p:cNvSpPr>
          <p:nvPr/>
        </p:nvSpPr>
        <p:spPr bwMode="auto">
          <a:xfrm>
            <a:off x="2805977" y="3814787"/>
            <a:ext cx="3175723" cy="707886"/>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矩形 22"/>
          <p:cNvSpPr>
            <a:spLocks noChangeArrowheads="1"/>
          </p:cNvSpPr>
          <p:nvPr/>
        </p:nvSpPr>
        <p:spPr bwMode="auto">
          <a:xfrm>
            <a:off x="6301882" y="3614732"/>
            <a:ext cx="1832467" cy="553998"/>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5" name="组合 24"/>
          <p:cNvGrpSpPr/>
          <p:nvPr/>
        </p:nvGrpSpPr>
        <p:grpSpPr>
          <a:xfrm>
            <a:off x="1153298" y="126367"/>
            <a:ext cx="1480918" cy="631267"/>
            <a:chOff x="3132138" y="1090594"/>
            <a:chExt cx="1480918" cy="631267"/>
          </a:xfrm>
        </p:grpSpPr>
        <p:sp>
          <p:nvSpPr>
            <p:cNvPr id="26"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6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42" presetClass="entr" presetSubtype="0" fill="hold" nodeType="withEffect">
                                  <p:stCondLst>
                                    <p:cond delay="7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anim calcmode="lin" valueType="num">
                                      <p:cBhvr>
                                        <p:cTn id="21" dur="500" fill="hold"/>
                                        <p:tgtEl>
                                          <p:spTgt spid="12"/>
                                        </p:tgtEl>
                                        <p:attrNameLst>
                                          <p:attrName>ppt_x</p:attrName>
                                        </p:attrNameLst>
                                      </p:cBhvr>
                                      <p:tavLst>
                                        <p:tav tm="0">
                                          <p:val>
                                            <p:strVal val="#ppt_x"/>
                                          </p:val>
                                        </p:tav>
                                        <p:tav tm="100000">
                                          <p:val>
                                            <p:strVal val="#ppt_x"/>
                                          </p:val>
                                        </p:tav>
                                      </p:tavLst>
                                    </p:anim>
                                    <p:anim calcmode="lin" valueType="num">
                                      <p:cBhvr>
                                        <p:cTn id="22" dur="500" fill="hold"/>
                                        <p:tgtEl>
                                          <p:spTgt spid="1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anim calcmode="lin" valueType="num">
                                      <p:cBhvr>
                                        <p:cTn id="26" dur="500" fill="hold"/>
                                        <p:tgtEl>
                                          <p:spTgt spid="8"/>
                                        </p:tgtEl>
                                        <p:attrNameLst>
                                          <p:attrName>ppt_x</p:attrName>
                                        </p:attrNameLst>
                                      </p:cBhvr>
                                      <p:tavLst>
                                        <p:tav tm="0">
                                          <p:val>
                                            <p:strVal val="#ppt_x"/>
                                          </p:val>
                                        </p:tav>
                                        <p:tav tm="100000">
                                          <p:val>
                                            <p:strVal val="#ppt_x"/>
                                          </p:val>
                                        </p:tav>
                                      </p:tavLst>
                                    </p:anim>
                                    <p:anim calcmode="lin" valueType="num">
                                      <p:cBhvr>
                                        <p:cTn id="27" dur="5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7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7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anim calcmode="lin" valueType="num">
                                      <p:cBhvr>
                                        <p:cTn id="41" dur="500" fill="hold"/>
                                        <p:tgtEl>
                                          <p:spTgt spid="22"/>
                                        </p:tgtEl>
                                        <p:attrNameLst>
                                          <p:attrName>ppt_x</p:attrName>
                                        </p:attrNameLst>
                                      </p:cBhvr>
                                      <p:tavLst>
                                        <p:tav tm="0">
                                          <p:val>
                                            <p:strVal val="#ppt_x"/>
                                          </p:val>
                                        </p:tav>
                                        <p:tav tm="100000">
                                          <p:val>
                                            <p:strVal val="#ppt_x"/>
                                          </p:val>
                                        </p:tav>
                                      </p:tavLst>
                                    </p:anim>
                                    <p:anim calcmode="lin" valueType="num">
                                      <p:cBhvr>
                                        <p:cTn id="42" dur="500" fill="hold"/>
                                        <p:tgtEl>
                                          <p:spTgt spid="2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572000" y="1062544"/>
            <a:ext cx="0" cy="3278919"/>
          </a:xfrm>
          <a:prstGeom prst="line">
            <a:avLst/>
          </a:prstGeom>
          <a:ln w="12700">
            <a:solidFill>
              <a:srgbClr val="2C92F4"/>
            </a:solidFill>
          </a:ln>
        </p:spPr>
        <p:style>
          <a:lnRef idx="1">
            <a:schemeClr val="accent1"/>
          </a:lnRef>
          <a:fillRef idx="0">
            <a:schemeClr val="accent1"/>
          </a:fillRef>
          <a:effectRef idx="0">
            <a:schemeClr val="accent1"/>
          </a:effectRef>
          <a:fontRef idx="minor">
            <a:schemeClr val="tx1"/>
          </a:fontRef>
        </p:style>
      </p:cxnSp>
      <p:sp>
        <p:nvSpPr>
          <p:cNvPr id="3" name="Text Box 11"/>
          <p:cNvSpPr txBox="1">
            <a:spLocks noChangeArrowheads="1"/>
          </p:cNvSpPr>
          <p:nvPr/>
        </p:nvSpPr>
        <p:spPr bwMode="auto">
          <a:xfrm>
            <a:off x="609893" y="3348102"/>
            <a:ext cx="35773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 name="矩形 18"/>
          <p:cNvSpPr>
            <a:spLocks noChangeArrowheads="1"/>
          </p:cNvSpPr>
          <p:nvPr/>
        </p:nvSpPr>
        <p:spPr bwMode="auto">
          <a:xfrm>
            <a:off x="4929554" y="1054569"/>
            <a:ext cx="3807337"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1000" dirty="0">
                <a:solidFill>
                  <a:prstClr val="black">
                    <a:lumMod val="75000"/>
                    <a:lumOff val="25000"/>
                  </a:prstClr>
                </a:solidFill>
                <a:latin typeface="Arial" panose="020B0604020202020204" pitchFamily="34" charset="0"/>
              </a:rPr>
              <a:t>RAPIDPPT, the leader of professional PPT designer in China. </a:t>
            </a:r>
            <a:endParaRPr lang="en-US" altLang="zh-CN" sz="1000" dirty="0">
              <a:solidFill>
                <a:prstClr val="black">
                  <a:lumMod val="75000"/>
                  <a:lumOff val="25000"/>
                </a:prstClr>
              </a:solidFill>
              <a:latin typeface="Arial" panose="020B0604020202020204" pitchFamily="34" charset="0"/>
            </a:endParaRPr>
          </a:p>
          <a:p>
            <a:pPr defTabSz="685800">
              <a:lnSpc>
                <a:spcPct val="150000"/>
              </a:lnSpc>
            </a:pPr>
            <a:r>
              <a:rPr lang="en-US" altLang="zh-CN" sz="1000" dirty="0">
                <a:solidFill>
                  <a:prstClr val="black">
                    <a:lumMod val="75000"/>
                    <a:lumOff val="25000"/>
                  </a:prstClr>
                </a:solidFill>
                <a:latin typeface="Arial" panose="020B0604020202020204" pitchFamily="34" charset="0"/>
              </a:rPr>
              <a:t>5years of making professional PPT, 500 case studies for the classical PPT, make sure you will be satisfied. </a:t>
            </a:r>
            <a:endParaRPr lang="en-US" altLang="zh-CN" sz="1000" dirty="0">
              <a:solidFill>
                <a:prstClr val="black">
                  <a:lumMod val="75000"/>
                  <a:lumOff val="25000"/>
                </a:prstClr>
              </a:solidFill>
              <a:latin typeface="Arial" panose="020B0604020202020204" pitchFamily="34" charset="0"/>
            </a:endParaRPr>
          </a:p>
          <a:p>
            <a:pPr defTabSz="685800">
              <a:lnSpc>
                <a:spcPct val="150000"/>
              </a:lnSpc>
            </a:pPr>
            <a:r>
              <a:rPr lang="en-US" altLang="zh-CN" sz="1000" dirty="0">
                <a:solidFill>
                  <a:prstClr val="black">
                    <a:lumMod val="75000"/>
                    <a:lumOff val="25000"/>
                  </a:prstClr>
                </a:solidFill>
                <a:latin typeface="Arial" panose="020B0604020202020204" pitchFamily="34" charset="0"/>
              </a:rPr>
              <a:t>RAPIDPPT differs from the traditional production model, and create a new PPT experience.</a:t>
            </a:r>
            <a:endParaRPr lang="en-US" altLang="zh-CN" sz="1000" dirty="0">
              <a:solidFill>
                <a:prstClr val="black">
                  <a:lumMod val="75000"/>
                  <a:lumOff val="25000"/>
                </a:prstClr>
              </a:solidFill>
              <a:latin typeface="Arial" panose="020B0604020202020204" pitchFamily="34" charset="0"/>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l="2508" t="43505" r="47070" b="29017"/>
          <a:stretch>
            <a:fillRect/>
          </a:stretch>
        </p:blipFill>
        <p:spPr>
          <a:xfrm>
            <a:off x="717975" y="1195632"/>
            <a:ext cx="3464557" cy="2034455"/>
          </a:xfrm>
          <a:prstGeom prst="roundRect">
            <a:avLst>
              <a:gd name="adj" fmla="val 0"/>
            </a:avLst>
          </a:prstGeom>
          <a:ln w="6350">
            <a:noFill/>
          </a:ln>
        </p:spPr>
      </p:pic>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55383" t="29443" r="432" b="46478"/>
          <a:stretch>
            <a:fillRect/>
          </a:stretch>
        </p:blipFill>
        <p:spPr>
          <a:xfrm>
            <a:off x="5028431" y="2429985"/>
            <a:ext cx="3464557" cy="2034455"/>
          </a:xfrm>
          <a:prstGeom prst="roundRect">
            <a:avLst>
              <a:gd name="adj" fmla="val 0"/>
            </a:avLst>
          </a:prstGeom>
          <a:ln w="6350">
            <a:noFill/>
          </a:ln>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12" name="组合 11"/>
          <p:cNvGrpSpPr/>
          <p:nvPr/>
        </p:nvGrpSpPr>
        <p:grpSpPr>
          <a:xfrm>
            <a:off x="1153298" y="126367"/>
            <a:ext cx="1480918" cy="631267"/>
            <a:chOff x="3132138" y="1090594"/>
            <a:chExt cx="1480918" cy="631267"/>
          </a:xfrm>
        </p:grpSpPr>
        <p:sp>
          <p:nvSpPr>
            <p:cNvPr id="13"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par>
                                <p:cTn id="8" presetID="12" presetClass="entr" presetSubtype="2" fill="hold" grpId="0" nodeType="withEffect">
                                  <p:stCondLst>
                                    <p:cond delay="17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50"/>
                                        <p:tgtEl>
                                          <p:spTgt spid="3"/>
                                        </p:tgtEl>
                                        <p:attrNameLst>
                                          <p:attrName>ppt_x</p:attrName>
                                        </p:attrNameLst>
                                      </p:cBhvr>
                                      <p:tavLst>
                                        <p:tav tm="0">
                                          <p:val>
                                            <p:strVal val="#ppt_x+#ppt_w*1.125000"/>
                                          </p:val>
                                        </p:tav>
                                        <p:tav tm="100000">
                                          <p:val>
                                            <p:strVal val="#ppt_x"/>
                                          </p:val>
                                        </p:tav>
                                      </p:tavLst>
                                    </p:anim>
                                    <p:animEffect transition="in" filter="wipe(left)">
                                      <p:cBhvr>
                                        <p:cTn id="11" dur="750"/>
                                        <p:tgtEl>
                                          <p:spTgt spid="3"/>
                                        </p:tgtEl>
                                      </p:cBhvr>
                                    </p:animEffect>
                                  </p:childTnLst>
                                </p:cTn>
                              </p:par>
                              <p:par>
                                <p:cTn id="12" presetID="12" presetClass="entr" presetSubtype="8" fill="hold" grpId="0" nodeType="withEffect">
                                  <p:stCondLst>
                                    <p:cond delay="125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750"/>
                                        <p:tgtEl>
                                          <p:spTgt spid="4"/>
                                        </p:tgtEl>
                                        <p:attrNameLst>
                                          <p:attrName>ppt_x</p:attrName>
                                        </p:attrNameLst>
                                      </p:cBhvr>
                                      <p:tavLst>
                                        <p:tav tm="0">
                                          <p:val>
                                            <p:strVal val="#ppt_x-#ppt_w*1.125000"/>
                                          </p:val>
                                        </p:tav>
                                        <p:tav tm="100000">
                                          <p:val>
                                            <p:strVal val="#ppt_x"/>
                                          </p:val>
                                        </p:tav>
                                      </p:tavLst>
                                    </p:anim>
                                    <p:animEffect transition="in" filter="wipe(right)">
                                      <p:cBhvr>
                                        <p:cTn id="15" dur="750"/>
                                        <p:tgtEl>
                                          <p:spTgt spid="4"/>
                                        </p:tgtEl>
                                      </p:cBhvr>
                                    </p:animEffect>
                                  </p:childTnLst>
                                </p:cTn>
                              </p:par>
                              <p:par>
                                <p:cTn id="16" presetID="12" presetClass="entr" presetSubtype="2" fill="hold" nodeType="withEffect">
                                  <p:stCondLst>
                                    <p:cond delay="125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p:tgtEl>
                                          <p:spTgt spid="8"/>
                                        </p:tgtEl>
                                        <p:attrNameLst>
                                          <p:attrName>ppt_x</p:attrName>
                                        </p:attrNameLst>
                                      </p:cBhvr>
                                      <p:tavLst>
                                        <p:tav tm="0">
                                          <p:val>
                                            <p:strVal val="#ppt_x+#ppt_w*1.125000"/>
                                          </p:val>
                                        </p:tav>
                                        <p:tav tm="100000">
                                          <p:val>
                                            <p:strVal val="#ppt_x"/>
                                          </p:val>
                                        </p:tav>
                                      </p:tavLst>
                                    </p:anim>
                                    <p:animEffect transition="in" filter="wipe(left)">
                                      <p:cBhvr>
                                        <p:cTn id="19" dur="750"/>
                                        <p:tgtEl>
                                          <p:spTgt spid="8"/>
                                        </p:tgtEl>
                                      </p:cBhvr>
                                    </p:animEffect>
                                  </p:childTnLst>
                                </p:cTn>
                              </p:par>
                              <p:par>
                                <p:cTn id="20" presetID="12" presetClass="entr" presetSubtype="8" fill="hold" nodeType="withEffect">
                                  <p:stCondLst>
                                    <p:cond delay="175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750"/>
                                        <p:tgtEl>
                                          <p:spTgt spid="10"/>
                                        </p:tgtEl>
                                        <p:attrNameLst>
                                          <p:attrName>ppt_x</p:attrName>
                                        </p:attrNameLst>
                                      </p:cBhvr>
                                      <p:tavLst>
                                        <p:tav tm="0">
                                          <p:val>
                                            <p:strVal val="#ppt_x-#ppt_w*1.125000"/>
                                          </p:val>
                                        </p:tav>
                                        <p:tav tm="100000">
                                          <p:val>
                                            <p:strVal val="#ppt_x"/>
                                          </p:val>
                                        </p:tav>
                                      </p:tavLst>
                                    </p:anim>
                                    <p:animEffect transition="in" filter="wipe(right)">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276350" y="1346172"/>
            <a:ext cx="2852738" cy="1673225"/>
            <a:chOff x="1206501" y="1547434"/>
            <a:chExt cx="2852738" cy="1673225"/>
          </a:xfrm>
        </p:grpSpPr>
        <p:sp>
          <p:nvSpPr>
            <p:cNvPr id="6" name="Freeform 12"/>
            <p:cNvSpPr/>
            <p:nvPr/>
          </p:nvSpPr>
          <p:spPr bwMode="auto">
            <a:xfrm>
              <a:off x="1206501" y="3053971"/>
              <a:ext cx="2852738" cy="166688"/>
            </a:xfrm>
            <a:custGeom>
              <a:avLst/>
              <a:gdLst>
                <a:gd name="T0" fmla="*/ 2852738 w 275"/>
                <a:gd name="T1" fmla="*/ 125016 h 16"/>
                <a:gd name="T2" fmla="*/ 2811244 w 275"/>
                <a:gd name="T3" fmla="*/ 166688 h 16"/>
                <a:gd name="T4" fmla="*/ 41494 w 275"/>
                <a:gd name="T5" fmla="*/ 166688 h 16"/>
                <a:gd name="T6" fmla="*/ 0 w 275"/>
                <a:gd name="T7" fmla="*/ 125016 h 16"/>
                <a:gd name="T8" fmla="*/ 0 w 275"/>
                <a:gd name="T9" fmla="*/ 41672 h 16"/>
                <a:gd name="T10" fmla="*/ 41494 w 275"/>
                <a:gd name="T11" fmla="*/ 0 h 16"/>
                <a:gd name="T12" fmla="*/ 2811244 w 275"/>
                <a:gd name="T13" fmla="*/ 0 h 16"/>
                <a:gd name="T14" fmla="*/ 2852738 w 275"/>
                <a:gd name="T15" fmla="*/ 41672 h 16"/>
                <a:gd name="T16" fmla="*/ 2852738 w 275"/>
                <a:gd name="T17" fmla="*/ 1250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5" h="16">
                  <a:moveTo>
                    <a:pt x="275" y="12"/>
                  </a:moveTo>
                  <a:cubicBezTo>
                    <a:pt x="275" y="14"/>
                    <a:pt x="273" y="16"/>
                    <a:pt x="271" y="16"/>
                  </a:cubicBezTo>
                  <a:cubicBezTo>
                    <a:pt x="4" y="16"/>
                    <a:pt x="4" y="16"/>
                    <a:pt x="4" y="16"/>
                  </a:cubicBezTo>
                  <a:cubicBezTo>
                    <a:pt x="2" y="16"/>
                    <a:pt x="0" y="14"/>
                    <a:pt x="0" y="12"/>
                  </a:cubicBezTo>
                  <a:cubicBezTo>
                    <a:pt x="0" y="4"/>
                    <a:pt x="0" y="4"/>
                    <a:pt x="0" y="4"/>
                  </a:cubicBezTo>
                  <a:cubicBezTo>
                    <a:pt x="0" y="2"/>
                    <a:pt x="2" y="0"/>
                    <a:pt x="4" y="0"/>
                  </a:cubicBezTo>
                  <a:cubicBezTo>
                    <a:pt x="271" y="0"/>
                    <a:pt x="271" y="0"/>
                    <a:pt x="271" y="0"/>
                  </a:cubicBezTo>
                  <a:cubicBezTo>
                    <a:pt x="273" y="0"/>
                    <a:pt x="275" y="2"/>
                    <a:pt x="275" y="4"/>
                  </a:cubicBezTo>
                  <a:lnTo>
                    <a:pt x="275" y="12"/>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 name="Freeform 13"/>
            <p:cNvSpPr>
              <a:spLocks noEditPoints="1"/>
            </p:cNvSpPr>
            <p:nvPr/>
          </p:nvSpPr>
          <p:spPr bwMode="auto">
            <a:xfrm>
              <a:off x="1362076" y="1547434"/>
              <a:ext cx="2540000" cy="1444625"/>
            </a:xfrm>
            <a:custGeom>
              <a:avLst/>
              <a:gdLst>
                <a:gd name="T0" fmla="*/ 2415592 w 245"/>
                <a:gd name="T1" fmla="*/ 0 h 139"/>
                <a:gd name="T2" fmla="*/ 124408 w 245"/>
                <a:gd name="T3" fmla="*/ 0 h 139"/>
                <a:gd name="T4" fmla="*/ 0 w 245"/>
                <a:gd name="T5" fmla="*/ 114323 h 139"/>
                <a:gd name="T6" fmla="*/ 0 w 245"/>
                <a:gd name="T7" fmla="*/ 1330302 h 139"/>
                <a:gd name="T8" fmla="*/ 124408 w 245"/>
                <a:gd name="T9" fmla="*/ 1444625 h 139"/>
                <a:gd name="T10" fmla="*/ 2415592 w 245"/>
                <a:gd name="T11" fmla="*/ 1444625 h 139"/>
                <a:gd name="T12" fmla="*/ 2540000 w 245"/>
                <a:gd name="T13" fmla="*/ 1330302 h 139"/>
                <a:gd name="T14" fmla="*/ 2540000 w 245"/>
                <a:gd name="T15" fmla="*/ 114323 h 139"/>
                <a:gd name="T16" fmla="*/ 2415592 w 245"/>
                <a:gd name="T17" fmla="*/ 0 h 139"/>
                <a:gd name="T18" fmla="*/ 2415592 w 245"/>
                <a:gd name="T19" fmla="*/ 1340695 h 139"/>
                <a:gd name="T20" fmla="*/ 124408 w 245"/>
                <a:gd name="T21" fmla="*/ 1340695 h 139"/>
                <a:gd name="T22" fmla="*/ 124408 w 245"/>
                <a:gd name="T23" fmla="*/ 145502 h 139"/>
                <a:gd name="T24" fmla="*/ 2415592 w 245"/>
                <a:gd name="T25" fmla="*/ 145502 h 139"/>
                <a:gd name="T26" fmla="*/ 2415592 w 245"/>
                <a:gd name="T27" fmla="*/ 1340695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5" h="139">
                  <a:moveTo>
                    <a:pt x="233" y="0"/>
                  </a:moveTo>
                  <a:cubicBezTo>
                    <a:pt x="12" y="0"/>
                    <a:pt x="12" y="0"/>
                    <a:pt x="12" y="0"/>
                  </a:cubicBezTo>
                  <a:cubicBezTo>
                    <a:pt x="5" y="0"/>
                    <a:pt x="0" y="5"/>
                    <a:pt x="0" y="11"/>
                  </a:cubicBezTo>
                  <a:cubicBezTo>
                    <a:pt x="0" y="128"/>
                    <a:pt x="0" y="128"/>
                    <a:pt x="0" y="128"/>
                  </a:cubicBezTo>
                  <a:cubicBezTo>
                    <a:pt x="0" y="134"/>
                    <a:pt x="5" y="139"/>
                    <a:pt x="12" y="139"/>
                  </a:cubicBezTo>
                  <a:cubicBezTo>
                    <a:pt x="233" y="139"/>
                    <a:pt x="233" y="139"/>
                    <a:pt x="233" y="139"/>
                  </a:cubicBezTo>
                  <a:cubicBezTo>
                    <a:pt x="240" y="139"/>
                    <a:pt x="245" y="134"/>
                    <a:pt x="245" y="128"/>
                  </a:cubicBezTo>
                  <a:cubicBezTo>
                    <a:pt x="245" y="11"/>
                    <a:pt x="245" y="11"/>
                    <a:pt x="245" y="11"/>
                  </a:cubicBezTo>
                  <a:cubicBezTo>
                    <a:pt x="245" y="5"/>
                    <a:pt x="240" y="0"/>
                    <a:pt x="233" y="0"/>
                  </a:cubicBezTo>
                  <a:close/>
                  <a:moveTo>
                    <a:pt x="233" y="129"/>
                  </a:moveTo>
                  <a:cubicBezTo>
                    <a:pt x="12" y="129"/>
                    <a:pt x="12" y="129"/>
                    <a:pt x="12" y="129"/>
                  </a:cubicBezTo>
                  <a:cubicBezTo>
                    <a:pt x="12" y="14"/>
                    <a:pt x="12" y="14"/>
                    <a:pt x="12" y="14"/>
                  </a:cubicBezTo>
                  <a:cubicBezTo>
                    <a:pt x="233" y="14"/>
                    <a:pt x="233" y="14"/>
                    <a:pt x="233" y="14"/>
                  </a:cubicBezTo>
                  <a:lnTo>
                    <a:pt x="233" y="129"/>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 name="TextBox 8"/>
            <p:cNvSpPr txBox="1">
              <a:spLocks noChangeArrowheads="1"/>
            </p:cNvSpPr>
            <p:nvPr/>
          </p:nvSpPr>
          <p:spPr bwMode="auto">
            <a:xfrm>
              <a:off x="1408172" y="1864065"/>
              <a:ext cx="245356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82%</a:t>
              </a:r>
              <a:endPar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8"/>
          <p:cNvGrpSpPr/>
          <p:nvPr/>
        </p:nvGrpSpPr>
        <p:grpSpPr bwMode="auto">
          <a:xfrm>
            <a:off x="5154613" y="1346172"/>
            <a:ext cx="2852737" cy="1673225"/>
            <a:chOff x="5084763" y="1547434"/>
            <a:chExt cx="2852738" cy="1673225"/>
          </a:xfrm>
          <a:solidFill>
            <a:schemeClr val="bg1"/>
          </a:solidFill>
        </p:grpSpPr>
        <p:sp>
          <p:nvSpPr>
            <p:cNvPr id="10" name="Freeform 14"/>
            <p:cNvSpPr/>
            <p:nvPr/>
          </p:nvSpPr>
          <p:spPr bwMode="auto">
            <a:xfrm>
              <a:off x="5084763" y="3053971"/>
              <a:ext cx="2852738" cy="166688"/>
            </a:xfrm>
            <a:custGeom>
              <a:avLst/>
              <a:gdLst>
                <a:gd name="T0" fmla="*/ 2852738 w 275"/>
                <a:gd name="T1" fmla="*/ 125016 h 16"/>
                <a:gd name="T2" fmla="*/ 2821617 w 275"/>
                <a:gd name="T3" fmla="*/ 166688 h 16"/>
                <a:gd name="T4" fmla="*/ 41494 w 275"/>
                <a:gd name="T5" fmla="*/ 166688 h 16"/>
                <a:gd name="T6" fmla="*/ 0 w 275"/>
                <a:gd name="T7" fmla="*/ 125016 h 16"/>
                <a:gd name="T8" fmla="*/ 0 w 275"/>
                <a:gd name="T9" fmla="*/ 41672 h 16"/>
                <a:gd name="T10" fmla="*/ 41494 w 275"/>
                <a:gd name="T11" fmla="*/ 0 h 16"/>
                <a:gd name="T12" fmla="*/ 2821617 w 275"/>
                <a:gd name="T13" fmla="*/ 0 h 16"/>
                <a:gd name="T14" fmla="*/ 2852738 w 275"/>
                <a:gd name="T15" fmla="*/ 41672 h 16"/>
                <a:gd name="T16" fmla="*/ 2852738 w 275"/>
                <a:gd name="T17" fmla="*/ 1250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5" h="16">
                  <a:moveTo>
                    <a:pt x="275" y="12"/>
                  </a:moveTo>
                  <a:cubicBezTo>
                    <a:pt x="275" y="14"/>
                    <a:pt x="274" y="16"/>
                    <a:pt x="272" y="16"/>
                  </a:cubicBezTo>
                  <a:cubicBezTo>
                    <a:pt x="4" y="16"/>
                    <a:pt x="4" y="16"/>
                    <a:pt x="4" y="16"/>
                  </a:cubicBezTo>
                  <a:cubicBezTo>
                    <a:pt x="2" y="16"/>
                    <a:pt x="0" y="14"/>
                    <a:pt x="0" y="12"/>
                  </a:cubicBezTo>
                  <a:cubicBezTo>
                    <a:pt x="0" y="4"/>
                    <a:pt x="0" y="4"/>
                    <a:pt x="0" y="4"/>
                  </a:cubicBezTo>
                  <a:cubicBezTo>
                    <a:pt x="0" y="2"/>
                    <a:pt x="2" y="0"/>
                    <a:pt x="4" y="0"/>
                  </a:cubicBezTo>
                  <a:cubicBezTo>
                    <a:pt x="272" y="0"/>
                    <a:pt x="272" y="0"/>
                    <a:pt x="272" y="0"/>
                  </a:cubicBezTo>
                  <a:cubicBezTo>
                    <a:pt x="274" y="0"/>
                    <a:pt x="275" y="2"/>
                    <a:pt x="275" y="4"/>
                  </a:cubicBezTo>
                  <a:lnTo>
                    <a:pt x="275" y="12"/>
                  </a:lnTo>
                  <a:close/>
                </a:path>
              </a:pathLst>
            </a:custGeom>
            <a:solidFill>
              <a:schemeClr val="tx1">
                <a:lumMod val="50000"/>
                <a:lumOff val="50000"/>
              </a:schemeClr>
            </a:solidFill>
            <a:ln w="3175">
              <a:noFill/>
              <a:round/>
            </a:ln>
          </p:spPr>
          <p:txBody>
            <a:bodyPr/>
            <a:lstStyle/>
            <a:p>
              <a:pPr defTabSz="685800"/>
              <a:endParaRPr lang="zh-CN" altLang="en-US" sz="1350">
                <a:solidFill>
                  <a:prstClr val="black"/>
                </a:solidFill>
              </a:endParaRPr>
            </a:p>
          </p:txBody>
        </p:sp>
        <p:sp>
          <p:nvSpPr>
            <p:cNvPr id="11" name="Freeform 15"/>
            <p:cNvSpPr>
              <a:spLocks noEditPoints="1"/>
            </p:cNvSpPr>
            <p:nvPr/>
          </p:nvSpPr>
          <p:spPr bwMode="auto">
            <a:xfrm>
              <a:off x="5251451" y="1547434"/>
              <a:ext cx="2530475" cy="1444625"/>
            </a:xfrm>
            <a:custGeom>
              <a:avLst/>
              <a:gdLst>
                <a:gd name="T0" fmla="*/ 2416396 w 244"/>
                <a:gd name="T1" fmla="*/ 0 h 139"/>
                <a:gd name="T2" fmla="*/ 114079 w 244"/>
                <a:gd name="T3" fmla="*/ 0 h 139"/>
                <a:gd name="T4" fmla="*/ 0 w 244"/>
                <a:gd name="T5" fmla="*/ 114323 h 139"/>
                <a:gd name="T6" fmla="*/ 0 w 244"/>
                <a:gd name="T7" fmla="*/ 1330302 h 139"/>
                <a:gd name="T8" fmla="*/ 114079 w 244"/>
                <a:gd name="T9" fmla="*/ 1444625 h 139"/>
                <a:gd name="T10" fmla="*/ 2416396 w 244"/>
                <a:gd name="T11" fmla="*/ 1444625 h 139"/>
                <a:gd name="T12" fmla="*/ 2530475 w 244"/>
                <a:gd name="T13" fmla="*/ 1330302 h 139"/>
                <a:gd name="T14" fmla="*/ 2530475 w 244"/>
                <a:gd name="T15" fmla="*/ 114323 h 139"/>
                <a:gd name="T16" fmla="*/ 2416396 w 244"/>
                <a:gd name="T17" fmla="*/ 0 h 139"/>
                <a:gd name="T18" fmla="*/ 2416396 w 244"/>
                <a:gd name="T19" fmla="*/ 1340695 h 139"/>
                <a:gd name="T20" fmla="*/ 114079 w 244"/>
                <a:gd name="T21" fmla="*/ 1340695 h 139"/>
                <a:gd name="T22" fmla="*/ 114079 w 244"/>
                <a:gd name="T23" fmla="*/ 145502 h 139"/>
                <a:gd name="T24" fmla="*/ 2416396 w 244"/>
                <a:gd name="T25" fmla="*/ 145502 h 139"/>
                <a:gd name="T26" fmla="*/ 2416396 w 244"/>
                <a:gd name="T27" fmla="*/ 1340695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4" h="139">
                  <a:moveTo>
                    <a:pt x="233" y="0"/>
                  </a:moveTo>
                  <a:cubicBezTo>
                    <a:pt x="11" y="0"/>
                    <a:pt x="11" y="0"/>
                    <a:pt x="11" y="0"/>
                  </a:cubicBezTo>
                  <a:cubicBezTo>
                    <a:pt x="5" y="0"/>
                    <a:pt x="0" y="5"/>
                    <a:pt x="0" y="11"/>
                  </a:cubicBezTo>
                  <a:cubicBezTo>
                    <a:pt x="0" y="128"/>
                    <a:pt x="0" y="128"/>
                    <a:pt x="0" y="128"/>
                  </a:cubicBezTo>
                  <a:cubicBezTo>
                    <a:pt x="0" y="134"/>
                    <a:pt x="5" y="139"/>
                    <a:pt x="11" y="139"/>
                  </a:cubicBezTo>
                  <a:cubicBezTo>
                    <a:pt x="233" y="139"/>
                    <a:pt x="233" y="139"/>
                    <a:pt x="233" y="139"/>
                  </a:cubicBezTo>
                  <a:cubicBezTo>
                    <a:pt x="239" y="139"/>
                    <a:pt x="244" y="134"/>
                    <a:pt x="244" y="128"/>
                  </a:cubicBezTo>
                  <a:cubicBezTo>
                    <a:pt x="244" y="11"/>
                    <a:pt x="244" y="11"/>
                    <a:pt x="244" y="11"/>
                  </a:cubicBezTo>
                  <a:cubicBezTo>
                    <a:pt x="244" y="5"/>
                    <a:pt x="239" y="0"/>
                    <a:pt x="233" y="0"/>
                  </a:cubicBezTo>
                  <a:close/>
                  <a:moveTo>
                    <a:pt x="233" y="129"/>
                  </a:moveTo>
                  <a:cubicBezTo>
                    <a:pt x="11" y="129"/>
                    <a:pt x="11" y="129"/>
                    <a:pt x="11" y="129"/>
                  </a:cubicBezTo>
                  <a:cubicBezTo>
                    <a:pt x="11" y="14"/>
                    <a:pt x="11" y="14"/>
                    <a:pt x="11" y="14"/>
                  </a:cubicBezTo>
                  <a:cubicBezTo>
                    <a:pt x="233" y="14"/>
                    <a:pt x="233" y="14"/>
                    <a:pt x="233" y="14"/>
                  </a:cubicBezTo>
                  <a:lnTo>
                    <a:pt x="233" y="129"/>
                  </a:lnTo>
                  <a:close/>
                </a:path>
              </a:pathLst>
            </a:custGeom>
            <a:solidFill>
              <a:schemeClr val="tx1">
                <a:lumMod val="50000"/>
                <a:lumOff val="50000"/>
              </a:schemeClr>
            </a:solidFill>
            <a:ln w="3175">
              <a:noFill/>
              <a:round/>
            </a:ln>
          </p:spPr>
          <p:txBody>
            <a:bodyPr/>
            <a:lstStyle/>
            <a:p>
              <a:pPr defTabSz="685800"/>
              <a:endParaRPr lang="zh-CN" altLang="en-US" sz="1350">
                <a:solidFill>
                  <a:prstClr val="black"/>
                </a:solidFill>
              </a:endParaRPr>
            </a:p>
          </p:txBody>
        </p:sp>
        <p:sp>
          <p:nvSpPr>
            <p:cNvPr id="12" name="TextBox 9"/>
            <p:cNvSpPr txBox="1">
              <a:spLocks noChangeArrowheads="1"/>
            </p:cNvSpPr>
            <p:nvPr/>
          </p:nvSpPr>
          <p:spPr bwMode="auto">
            <a:xfrm>
              <a:off x="5594986" y="1864065"/>
              <a:ext cx="1843402" cy="7694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bwMode="auto">
          <a:xfrm>
            <a:off x="1151852" y="3370819"/>
            <a:ext cx="7254294" cy="756640"/>
            <a:chOff x="312998" y="3940587"/>
            <a:chExt cx="6670684" cy="756553"/>
          </a:xfrm>
        </p:grpSpPr>
        <p:sp>
          <p:nvSpPr>
            <p:cNvPr id="14" name="矩形 13"/>
            <p:cNvSpPr>
              <a:spLocks noChangeArrowheads="1"/>
            </p:cNvSpPr>
            <p:nvPr/>
          </p:nvSpPr>
          <p:spPr bwMode="auto">
            <a:xfrm>
              <a:off x="329168" y="3940587"/>
              <a:ext cx="6327136" cy="32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制作最快、成本最低、应用最广、修改最易、操作最便、互动最强的多媒体</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矩形 14"/>
            <p:cNvSpPr>
              <a:spLocks noChangeArrowheads="1"/>
            </p:cNvSpPr>
            <p:nvPr/>
          </p:nvSpPr>
          <p:spPr bwMode="auto">
            <a:xfrm>
              <a:off x="312998" y="4143205"/>
              <a:ext cx="6670684" cy="5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工作汇报、企业介绍、会议展示、项目投标、产品推介、课题研讨、竞聘演说、咨询报告、领导讲话、</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 </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培训课件、婚庆礼仪</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18" name="矩形 17"/>
          <p:cNvSpPr>
            <a:spLocks noChangeArrowheads="1"/>
          </p:cNvSpPr>
          <p:nvPr/>
        </p:nvSpPr>
        <p:spPr bwMode="auto">
          <a:xfrm>
            <a:off x="1169437" y="3832844"/>
            <a:ext cx="5720915" cy="461665"/>
          </a:xfrm>
          <a:prstGeom prst="rect">
            <a:avLst/>
          </a:prstGeom>
        </p:spPr>
        <p:txBody>
          <a:bodyPr wrap="square">
            <a:spAutoFit/>
          </a:bodyPr>
          <a:lstStyle/>
          <a:p>
            <a:pPr defTabSz="685800"/>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0" name="组合 19"/>
          <p:cNvGrpSpPr/>
          <p:nvPr/>
        </p:nvGrpSpPr>
        <p:grpSpPr>
          <a:xfrm>
            <a:off x="1153298" y="126367"/>
            <a:ext cx="1480918" cy="631267"/>
            <a:chOff x="3132138" y="1090594"/>
            <a:chExt cx="1480918" cy="631267"/>
          </a:xfrm>
        </p:grpSpPr>
        <p:sp>
          <p:nvSpPr>
            <p:cNvPr id="21"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2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125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852" b="14643"/>
          <a:stretch>
            <a:fillRect/>
          </a:stretch>
        </p:blipFill>
        <p:spPr bwMode="auto">
          <a:xfrm>
            <a:off x="0" y="1444702"/>
            <a:ext cx="5001968" cy="2619298"/>
          </a:xfrm>
          <a:prstGeom prst="rect">
            <a:avLst/>
          </a:prstGeom>
          <a:noFill/>
          <a:ln w="12700">
            <a:noFill/>
          </a:ln>
          <a:effectLst/>
        </p:spPr>
      </p:pic>
      <p:sp>
        <p:nvSpPr>
          <p:cNvPr id="15" name="文本框 1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17" name="Text Box 11"/>
          <p:cNvSpPr txBox="1">
            <a:spLocks noChangeArrowheads="1"/>
          </p:cNvSpPr>
          <p:nvPr/>
        </p:nvSpPr>
        <p:spPr bwMode="auto">
          <a:xfrm>
            <a:off x="5098895" y="1444702"/>
            <a:ext cx="330596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18"/>
          <p:cNvSpPr>
            <a:spLocks noChangeArrowheads="1"/>
          </p:cNvSpPr>
          <p:nvPr/>
        </p:nvSpPr>
        <p:spPr bwMode="auto">
          <a:xfrm>
            <a:off x="5098895" y="2691197"/>
            <a:ext cx="32526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0" name="组合 19"/>
          <p:cNvGrpSpPr/>
          <p:nvPr/>
        </p:nvGrpSpPr>
        <p:grpSpPr>
          <a:xfrm>
            <a:off x="1153298" y="126367"/>
            <a:ext cx="1480918" cy="631267"/>
            <a:chOff x="3132138" y="1090594"/>
            <a:chExt cx="1480918" cy="631267"/>
          </a:xfrm>
        </p:grpSpPr>
        <p:sp>
          <p:nvSpPr>
            <p:cNvPr id="21"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fill="hold" nodeType="withEffect">
                                  <p:stCondLst>
                                    <p:cond delay="0"/>
                                  </p:stCondLst>
                                  <p:childTnLst>
                                    <p:animScale>
                                      <p:cBhvr>
                                        <p:cTn id="9" dur="1000" fill="hold"/>
                                        <p:tgtEl>
                                          <p:spTgt spid="5"/>
                                        </p:tgtEl>
                                      </p:cBhvr>
                                      <p:by x="90000" y="90000"/>
                                    </p:animScale>
                                  </p:childTnLst>
                                </p:cTn>
                              </p:par>
                              <p:par>
                                <p:cTn id="10" presetID="12" presetClass="entr" presetSubtype="4" fill="hold" grpId="0" nodeType="withEffect">
                                  <p:stCondLst>
                                    <p:cond delay="150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800"/>
                                        <p:tgtEl>
                                          <p:spTgt spid="17"/>
                                        </p:tgtEl>
                                        <p:attrNameLst>
                                          <p:attrName>ppt_y</p:attrName>
                                        </p:attrNameLst>
                                      </p:cBhvr>
                                      <p:tavLst>
                                        <p:tav tm="0">
                                          <p:val>
                                            <p:strVal val="#ppt_y+#ppt_h*1.125000"/>
                                          </p:val>
                                        </p:tav>
                                        <p:tav tm="100000">
                                          <p:val>
                                            <p:strVal val="#ppt_y"/>
                                          </p:val>
                                        </p:tav>
                                      </p:tavLst>
                                    </p:anim>
                                    <p:animEffect transition="in" filter="wipe(up)">
                                      <p:cBhvr>
                                        <p:cTn id="13" dur="800"/>
                                        <p:tgtEl>
                                          <p:spTgt spid="17"/>
                                        </p:tgtEl>
                                      </p:cBhvr>
                                    </p:animEffect>
                                  </p:childTnLst>
                                </p:cTn>
                              </p:par>
                              <p:par>
                                <p:cTn id="14" presetID="12" presetClass="entr" presetSubtype="4" fill="hold" grpId="0" nodeType="withEffect">
                                  <p:stCondLst>
                                    <p:cond delay="210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800"/>
                                        <p:tgtEl>
                                          <p:spTgt spid="18"/>
                                        </p:tgtEl>
                                        <p:attrNameLst>
                                          <p:attrName>ppt_y</p:attrName>
                                        </p:attrNameLst>
                                      </p:cBhvr>
                                      <p:tavLst>
                                        <p:tav tm="0">
                                          <p:val>
                                            <p:strVal val="#ppt_y+#ppt_h*1.125000"/>
                                          </p:val>
                                        </p:tav>
                                        <p:tav tm="100000">
                                          <p:val>
                                            <p:strVal val="#ppt_y"/>
                                          </p:val>
                                        </p:tav>
                                      </p:tavLst>
                                    </p:anim>
                                    <p:animEffect transition="in" filter="wipe(up)">
                                      <p:cBhvr>
                                        <p:cTn id="17" dur="8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8520</Words>
  <Application>WPS 演示</Application>
  <PresentationFormat>全屏显示(16:9)</PresentationFormat>
  <Paragraphs>759</Paragraphs>
  <Slides>30</Slides>
  <Notes>24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汉仪大宋简</vt:lpstr>
      <vt:lpstr>方正兰亭纤黑_GBK</vt:lpstr>
      <vt:lpstr>汉仪大黑简</vt:lpstr>
      <vt:lpstr>微软雅黑</vt:lpstr>
      <vt:lpstr>方正粗谭黑简体</vt:lpstr>
      <vt:lpstr>经典综艺体简</vt:lpstr>
      <vt:lpstr>Copperplate Gothic Bold</vt:lpstr>
      <vt:lpstr>方正正纤黑简体</vt:lpstr>
      <vt:lpstr>Calibri</vt:lpstr>
      <vt:lpstr>黑体</vt:lpstr>
      <vt:lpstr>Arial Unicode MS</vt:lpstr>
      <vt:lpstr>Calibri Light</vt:lpstr>
      <vt:lpstr>汉仪细中圆简</vt:lpstr>
      <vt:lpstr>汉仪细圆简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2014-12-02T07:55:00Z</dcterms:created>
  <dcterms:modified xsi:type="dcterms:W3CDTF">2018-08-29T07:42:47Z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